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
  </p:notesMasterIdLst>
  <p:sldIdLst>
    <p:sldId id="257" r:id="rId2"/>
  </p:sldIdLst>
  <p:sldSz cx="35999738" cy="359997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BC1"/>
    <a:srgbClr val="FFF4D1"/>
    <a:srgbClr val="CCE7F8"/>
    <a:srgbClr val="FBFACE"/>
    <a:srgbClr val="D9E2EC"/>
    <a:srgbClr val="FF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FDE83-E9E4-4DBF-8492-B42F395A568E}" v="6" dt="2025-11-26T10:22:31.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3" d="100"/>
          <a:sy n="13" d="100"/>
        </p:scale>
        <p:origin x="2004"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microsoft.com/office/2015/10/relationships/revisionInfo" Target="revisionInfo.xml"/><Relationship Id="rId4" Type="http://schemas.openxmlformats.org/officeDocument/2006/relationships/presProps" Target="presProp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tha s" userId="cc0521614640bd93" providerId="LiveId" clId="{F8BE618A-4992-4A59-BB21-432C15968B06}"/>
    <pc:docChg chg="undo custSel delSld modSld">
      <pc:chgData name="Nikitha s" userId="cc0521614640bd93" providerId="LiveId" clId="{F8BE618A-4992-4A59-BB21-432C15968B06}" dt="2025-11-26T10:31:14.915" v="647" actId="1036"/>
      <pc:docMkLst>
        <pc:docMk/>
      </pc:docMkLst>
      <pc:sldChg chg="del">
        <pc:chgData name="Nikitha s" userId="cc0521614640bd93" providerId="LiveId" clId="{F8BE618A-4992-4A59-BB21-432C15968B06}" dt="2025-11-25T01:00:38.891" v="0" actId="47"/>
        <pc:sldMkLst>
          <pc:docMk/>
          <pc:sldMk cId="3657379183" sldId="256"/>
        </pc:sldMkLst>
      </pc:sldChg>
      <pc:sldChg chg="addSp delSp modSp mod">
        <pc:chgData name="Nikitha s" userId="cc0521614640bd93" providerId="LiveId" clId="{F8BE618A-4992-4A59-BB21-432C15968B06}" dt="2025-11-26T10:31:14.915" v="647" actId="1036"/>
        <pc:sldMkLst>
          <pc:docMk/>
          <pc:sldMk cId="1359417630" sldId="257"/>
        </pc:sldMkLst>
        <pc:spChg chg="add mod">
          <ac:chgData name="Nikitha s" userId="cc0521614640bd93" providerId="LiveId" clId="{F8BE618A-4992-4A59-BB21-432C15968B06}" dt="2025-11-26T10:31:14.915" v="647" actId="1036"/>
          <ac:spMkLst>
            <pc:docMk/>
            <pc:sldMk cId="1359417630" sldId="257"/>
            <ac:spMk id="4" creationId="{584E4C7B-9508-8A9B-BE60-0C1941A6C7F1}"/>
          </ac:spMkLst>
        </pc:spChg>
        <pc:spChg chg="mod">
          <ac:chgData name="Nikitha s" userId="cc0521614640bd93" providerId="LiveId" clId="{F8BE618A-4992-4A59-BB21-432C15968B06}" dt="2025-11-26T10:21:56.498" v="466"/>
          <ac:spMkLst>
            <pc:docMk/>
            <pc:sldMk cId="1359417630" sldId="257"/>
            <ac:spMk id="13" creationId="{3941DECF-DFA9-17EC-28B1-5944E8F094A4}"/>
          </ac:spMkLst>
        </pc:spChg>
        <pc:spChg chg="mod">
          <ac:chgData name="Nikitha s" userId="cc0521614640bd93" providerId="LiveId" clId="{F8BE618A-4992-4A59-BB21-432C15968B06}" dt="2025-11-25T07:41:27.479" v="166" actId="1076"/>
          <ac:spMkLst>
            <pc:docMk/>
            <pc:sldMk cId="1359417630" sldId="257"/>
            <ac:spMk id="16" creationId="{D7C740B8-7FE4-018B-B338-AB1B494F6697}"/>
          </ac:spMkLst>
        </pc:spChg>
        <pc:spChg chg="mod">
          <ac:chgData name="Nikitha s" userId="cc0521614640bd93" providerId="LiveId" clId="{F8BE618A-4992-4A59-BB21-432C15968B06}" dt="2025-11-26T10:19:23.185" v="339" actId="1076"/>
          <ac:spMkLst>
            <pc:docMk/>
            <pc:sldMk cId="1359417630" sldId="257"/>
            <ac:spMk id="17" creationId="{B994350B-B7D2-558A-A194-8C32A207EEAA}"/>
          </ac:spMkLst>
        </pc:spChg>
        <pc:spChg chg="mod">
          <ac:chgData name="Nikitha s" userId="cc0521614640bd93" providerId="LiveId" clId="{F8BE618A-4992-4A59-BB21-432C15968B06}" dt="2025-11-26T10:22:46.457" v="494" actId="1076"/>
          <ac:spMkLst>
            <pc:docMk/>
            <pc:sldMk cId="1359417630" sldId="257"/>
            <ac:spMk id="18" creationId="{16337259-65EA-14D9-BFE3-A701B502EA4B}"/>
          </ac:spMkLst>
        </pc:spChg>
        <pc:spChg chg="mod">
          <ac:chgData name="Nikitha s" userId="cc0521614640bd93" providerId="LiveId" clId="{F8BE618A-4992-4A59-BB21-432C15968B06}" dt="2025-11-25T07:43:39.086" v="189" actId="1076"/>
          <ac:spMkLst>
            <pc:docMk/>
            <pc:sldMk cId="1359417630" sldId="257"/>
            <ac:spMk id="23" creationId="{FEC5C803-5098-B7F7-8D35-657809089029}"/>
          </ac:spMkLst>
        </pc:spChg>
        <pc:spChg chg="mod">
          <ac:chgData name="Nikitha s" userId="cc0521614640bd93" providerId="LiveId" clId="{F8BE618A-4992-4A59-BB21-432C15968B06}" dt="2025-11-25T07:43:13.004" v="184" actId="122"/>
          <ac:spMkLst>
            <pc:docMk/>
            <pc:sldMk cId="1359417630" sldId="257"/>
            <ac:spMk id="24" creationId="{8A760192-B84E-2383-96C8-5006075DAD3C}"/>
          </ac:spMkLst>
        </pc:spChg>
        <pc:spChg chg="mod">
          <ac:chgData name="Nikitha s" userId="cc0521614640bd93" providerId="LiveId" clId="{F8BE618A-4992-4A59-BB21-432C15968B06}" dt="2025-11-25T07:51:10.730" v="324" actId="1038"/>
          <ac:spMkLst>
            <pc:docMk/>
            <pc:sldMk cId="1359417630" sldId="257"/>
            <ac:spMk id="25" creationId="{CD308BD9-9C0C-C6AC-F39E-118444B3CB8A}"/>
          </ac:spMkLst>
        </pc:spChg>
        <pc:spChg chg="add mod ord">
          <ac:chgData name="Nikitha s" userId="cc0521614640bd93" providerId="LiveId" clId="{F8BE618A-4992-4A59-BB21-432C15968B06}" dt="2025-11-25T07:39:36.449" v="152" actId="208"/>
          <ac:spMkLst>
            <pc:docMk/>
            <pc:sldMk cId="1359417630" sldId="257"/>
            <ac:spMk id="26" creationId="{5EE549BB-4734-3351-590E-8028102E0BF1}"/>
          </ac:spMkLst>
        </pc:spChg>
        <pc:spChg chg="mod">
          <ac:chgData name="Nikitha s" userId="cc0521614640bd93" providerId="LiveId" clId="{F8BE618A-4992-4A59-BB21-432C15968B06}" dt="2025-11-25T07:41:33.823" v="167" actId="1076"/>
          <ac:spMkLst>
            <pc:docMk/>
            <pc:sldMk cId="1359417630" sldId="257"/>
            <ac:spMk id="28" creationId="{0DEBE0AC-A986-B53D-0CAE-BC21F3DD2F28}"/>
          </ac:spMkLst>
        </pc:spChg>
        <pc:spChg chg="mod">
          <ac:chgData name="Nikitha s" userId="cc0521614640bd93" providerId="LiveId" clId="{F8BE618A-4992-4A59-BB21-432C15968B06}" dt="2025-11-25T08:07:14.926" v="326" actId="1076"/>
          <ac:spMkLst>
            <pc:docMk/>
            <pc:sldMk cId="1359417630" sldId="257"/>
            <ac:spMk id="29" creationId="{2A2C05CD-DB3E-2B8D-0A4D-01C50B21B91D}"/>
          </ac:spMkLst>
        </pc:spChg>
        <pc:spChg chg="mod">
          <ac:chgData name="Nikitha s" userId="cc0521614640bd93" providerId="LiveId" clId="{F8BE618A-4992-4A59-BB21-432C15968B06}" dt="2025-11-25T07:42:00.339" v="170" actId="1076"/>
          <ac:spMkLst>
            <pc:docMk/>
            <pc:sldMk cId="1359417630" sldId="257"/>
            <ac:spMk id="31" creationId="{045DF74A-CF6A-AC4C-0171-C0BCB3B583CF}"/>
          </ac:spMkLst>
        </pc:spChg>
        <pc:spChg chg="mod">
          <ac:chgData name="Nikitha s" userId="cc0521614640bd93" providerId="LiveId" clId="{F8BE618A-4992-4A59-BB21-432C15968B06}" dt="2025-11-25T07:42:00.339" v="170" actId="1076"/>
          <ac:spMkLst>
            <pc:docMk/>
            <pc:sldMk cId="1359417630" sldId="257"/>
            <ac:spMk id="32" creationId="{3ED53688-9951-3E62-0A86-0850CC0B907F}"/>
          </ac:spMkLst>
        </pc:spChg>
        <pc:spChg chg="mod">
          <ac:chgData name="Nikitha s" userId="cc0521614640bd93" providerId="LiveId" clId="{F8BE618A-4992-4A59-BB21-432C15968B06}" dt="2025-11-26T10:20:20.468" v="436" actId="1076"/>
          <ac:spMkLst>
            <pc:docMk/>
            <pc:sldMk cId="1359417630" sldId="257"/>
            <ac:spMk id="33" creationId="{FCF28086-8669-5593-D014-FD03B70B5141}"/>
          </ac:spMkLst>
        </pc:spChg>
        <pc:spChg chg="mod">
          <ac:chgData name="Nikitha s" userId="cc0521614640bd93" providerId="LiveId" clId="{F8BE618A-4992-4A59-BB21-432C15968B06}" dt="2025-11-25T07:42:00.339" v="170" actId="1076"/>
          <ac:spMkLst>
            <pc:docMk/>
            <pc:sldMk cId="1359417630" sldId="257"/>
            <ac:spMk id="34" creationId="{A7131255-C982-377E-902E-CBAAB833C55A}"/>
          </ac:spMkLst>
        </pc:spChg>
        <pc:spChg chg="mod">
          <ac:chgData name="Nikitha s" userId="cc0521614640bd93" providerId="LiveId" clId="{F8BE618A-4992-4A59-BB21-432C15968B06}" dt="2025-11-25T07:44:34.711" v="209" actId="14100"/>
          <ac:spMkLst>
            <pc:docMk/>
            <pc:sldMk cId="1359417630" sldId="257"/>
            <ac:spMk id="37" creationId="{C03B00FE-1C54-22B5-DD03-AD5BD76B7FCE}"/>
          </ac:spMkLst>
        </pc:spChg>
        <pc:spChg chg="mod">
          <ac:chgData name="Nikitha s" userId="cc0521614640bd93" providerId="LiveId" clId="{F8BE618A-4992-4A59-BB21-432C15968B06}" dt="2025-11-25T07:42:12.433" v="172" actId="14100"/>
          <ac:spMkLst>
            <pc:docMk/>
            <pc:sldMk cId="1359417630" sldId="257"/>
            <ac:spMk id="39" creationId="{082433E8-B414-B1E6-5032-B16D8A673C51}"/>
          </ac:spMkLst>
        </pc:spChg>
        <pc:spChg chg="mod">
          <ac:chgData name="Nikitha s" userId="cc0521614640bd93" providerId="LiveId" clId="{F8BE618A-4992-4A59-BB21-432C15968B06}" dt="2025-11-25T07:42:15.909" v="173" actId="14100"/>
          <ac:spMkLst>
            <pc:docMk/>
            <pc:sldMk cId="1359417630" sldId="257"/>
            <ac:spMk id="41" creationId="{B7337E9F-EBF2-B174-9780-CBA47DC840DF}"/>
          </ac:spMkLst>
        </pc:spChg>
        <pc:spChg chg="mod">
          <ac:chgData name="Nikitha s" userId="cc0521614640bd93" providerId="LiveId" clId="{F8BE618A-4992-4A59-BB21-432C15968B06}" dt="2025-11-25T07:41:27.479" v="166" actId="1076"/>
          <ac:spMkLst>
            <pc:docMk/>
            <pc:sldMk cId="1359417630" sldId="257"/>
            <ac:spMk id="42" creationId="{E3460245-7758-907F-B996-071EA06C88D3}"/>
          </ac:spMkLst>
        </pc:spChg>
        <pc:spChg chg="mod">
          <ac:chgData name="Nikitha s" userId="cc0521614640bd93" providerId="LiveId" clId="{F8BE618A-4992-4A59-BB21-432C15968B06}" dt="2025-11-25T07:42:00.339" v="170" actId="1076"/>
          <ac:spMkLst>
            <pc:docMk/>
            <pc:sldMk cId="1359417630" sldId="257"/>
            <ac:spMk id="45" creationId="{BF8AAA87-B075-7BF0-50CD-5E0D416C2EBC}"/>
          </ac:spMkLst>
        </pc:spChg>
        <pc:spChg chg="mod">
          <ac:chgData name="Nikitha s" userId="cc0521614640bd93" providerId="LiveId" clId="{F8BE618A-4992-4A59-BB21-432C15968B06}" dt="2025-11-25T07:44:23.503" v="201" actId="1035"/>
          <ac:spMkLst>
            <pc:docMk/>
            <pc:sldMk cId="1359417630" sldId="257"/>
            <ac:spMk id="46" creationId="{CE17E6BE-CC57-126D-8C76-A39AD89C7A87}"/>
          </ac:spMkLst>
        </pc:spChg>
        <pc:spChg chg="mod">
          <ac:chgData name="Nikitha s" userId="cc0521614640bd93" providerId="LiveId" clId="{F8BE618A-4992-4A59-BB21-432C15968B06}" dt="2025-11-25T07:45:07.897" v="244" actId="1035"/>
          <ac:spMkLst>
            <pc:docMk/>
            <pc:sldMk cId="1359417630" sldId="257"/>
            <ac:spMk id="47" creationId="{AF1D70EE-5C76-3DA6-CDC5-4C095FE6EC4F}"/>
          </ac:spMkLst>
        </pc:spChg>
        <pc:spChg chg="mod">
          <ac:chgData name="Nikitha s" userId="cc0521614640bd93" providerId="LiveId" clId="{F8BE618A-4992-4A59-BB21-432C15968B06}" dt="2025-11-25T07:44:28.289" v="208" actId="1035"/>
          <ac:spMkLst>
            <pc:docMk/>
            <pc:sldMk cId="1359417630" sldId="257"/>
            <ac:spMk id="49" creationId="{D1EC3368-05A8-ADF3-AB5B-6BD383C671E8}"/>
          </ac:spMkLst>
        </pc:spChg>
        <pc:spChg chg="mod">
          <ac:chgData name="Nikitha s" userId="cc0521614640bd93" providerId="LiveId" clId="{F8BE618A-4992-4A59-BB21-432C15968B06}" dt="2025-11-25T07:45:00.536" v="235" actId="1036"/>
          <ac:spMkLst>
            <pc:docMk/>
            <pc:sldMk cId="1359417630" sldId="257"/>
            <ac:spMk id="50" creationId="{F0F864F5-F3B5-2F95-BCB5-E6363DAE37D0}"/>
          </ac:spMkLst>
        </pc:spChg>
        <pc:spChg chg="mod">
          <ac:chgData name="Nikitha s" userId="cc0521614640bd93" providerId="LiveId" clId="{F8BE618A-4992-4A59-BB21-432C15968B06}" dt="2025-11-25T07:46:26.380" v="250" actId="14100"/>
          <ac:spMkLst>
            <pc:docMk/>
            <pc:sldMk cId="1359417630" sldId="257"/>
            <ac:spMk id="51" creationId="{72A8EDF3-5FFA-BA62-4A17-A6CD5F5358A7}"/>
          </ac:spMkLst>
        </pc:spChg>
        <pc:spChg chg="mod">
          <ac:chgData name="Nikitha s" userId="cc0521614640bd93" providerId="LiveId" clId="{F8BE618A-4992-4A59-BB21-432C15968B06}" dt="2025-11-25T07:44:53.457" v="229" actId="1035"/>
          <ac:spMkLst>
            <pc:docMk/>
            <pc:sldMk cId="1359417630" sldId="257"/>
            <ac:spMk id="54" creationId="{EE06A319-9979-73D9-F95F-0940D00994F4}"/>
          </ac:spMkLst>
        </pc:spChg>
        <pc:spChg chg="mod">
          <ac:chgData name="Nikitha s" userId="cc0521614640bd93" providerId="LiveId" clId="{F8BE618A-4992-4A59-BB21-432C15968B06}" dt="2025-11-25T07:42:00.339" v="170" actId="1076"/>
          <ac:spMkLst>
            <pc:docMk/>
            <pc:sldMk cId="1359417630" sldId="257"/>
            <ac:spMk id="59" creationId="{55C13650-58AC-0D69-B771-DDC3EFFA13B8}"/>
          </ac:spMkLst>
        </pc:spChg>
        <pc:spChg chg="mod">
          <ac:chgData name="Nikitha s" userId="cc0521614640bd93" providerId="LiveId" clId="{F8BE618A-4992-4A59-BB21-432C15968B06}" dt="2025-11-25T07:41:27.479" v="166" actId="1076"/>
          <ac:spMkLst>
            <pc:docMk/>
            <pc:sldMk cId="1359417630" sldId="257"/>
            <ac:spMk id="60" creationId="{CBC2D06A-90FF-D306-B41C-1DD96DCAFDEE}"/>
          </ac:spMkLst>
        </pc:spChg>
        <pc:spChg chg="mod">
          <ac:chgData name="Nikitha s" userId="cc0521614640bd93" providerId="LiveId" clId="{F8BE618A-4992-4A59-BB21-432C15968B06}" dt="2025-11-25T07:42:00.339" v="170" actId="1076"/>
          <ac:spMkLst>
            <pc:docMk/>
            <pc:sldMk cId="1359417630" sldId="257"/>
            <ac:spMk id="67" creationId="{0AD1D2FF-5144-1597-C7A9-7E19F8B1568A}"/>
          </ac:spMkLst>
        </pc:spChg>
        <pc:spChg chg="mod">
          <ac:chgData name="Nikitha s" userId="cc0521614640bd93" providerId="LiveId" clId="{F8BE618A-4992-4A59-BB21-432C15968B06}" dt="2025-11-25T07:41:27.479" v="166" actId="1076"/>
          <ac:spMkLst>
            <pc:docMk/>
            <pc:sldMk cId="1359417630" sldId="257"/>
            <ac:spMk id="68" creationId="{9D84DFB0-69D0-3028-C2C2-2E32A9D7F8E9}"/>
          </ac:spMkLst>
        </pc:spChg>
        <pc:spChg chg="mod">
          <ac:chgData name="Nikitha s" userId="cc0521614640bd93" providerId="LiveId" clId="{F8BE618A-4992-4A59-BB21-432C15968B06}" dt="2025-11-26T10:30:54.888" v="599" actId="1076"/>
          <ac:spMkLst>
            <pc:docMk/>
            <pc:sldMk cId="1359417630" sldId="257"/>
            <ac:spMk id="72" creationId="{C99B5EB7-36D6-124F-CCA8-D0788EBE4CA0}"/>
          </ac:spMkLst>
        </pc:spChg>
        <pc:spChg chg="add del mod">
          <ac:chgData name="Nikitha s" userId="cc0521614640bd93" providerId="LiveId" clId="{F8BE618A-4992-4A59-BB21-432C15968B06}" dt="2025-11-26T10:22:28.515" v="490" actId="478"/>
          <ac:spMkLst>
            <pc:docMk/>
            <pc:sldMk cId="1359417630" sldId="257"/>
            <ac:spMk id="75" creationId="{F998D1C2-44AF-C30A-C1CE-33E6120CE428}"/>
          </ac:spMkLst>
        </pc:spChg>
        <pc:spChg chg="mod">
          <ac:chgData name="Nikitha s" userId="cc0521614640bd93" providerId="LiveId" clId="{F8BE618A-4992-4A59-BB21-432C15968B06}" dt="2025-11-25T07:45:38.949" v="248" actId="1035"/>
          <ac:spMkLst>
            <pc:docMk/>
            <pc:sldMk cId="1359417630" sldId="257"/>
            <ac:spMk id="76" creationId="{2D343DF7-38AC-99CA-F06E-E2E56EB8FD71}"/>
          </ac:spMkLst>
        </pc:spChg>
        <pc:spChg chg="mod">
          <ac:chgData name="Nikitha s" userId="cc0521614640bd93" providerId="LiveId" clId="{F8BE618A-4992-4A59-BB21-432C15968B06}" dt="2025-11-25T07:45:48.206" v="249" actId="14100"/>
          <ac:spMkLst>
            <pc:docMk/>
            <pc:sldMk cId="1359417630" sldId="257"/>
            <ac:spMk id="77" creationId="{FDDE1C4C-17C5-3E13-7583-F963B2C81998}"/>
          </ac:spMkLst>
        </pc:spChg>
        <pc:spChg chg="add mod">
          <ac:chgData name="Nikitha s" userId="cc0521614640bd93" providerId="LiveId" clId="{F8BE618A-4992-4A59-BB21-432C15968B06}" dt="2025-11-26T10:23:25.581" v="542" actId="1076"/>
          <ac:spMkLst>
            <pc:docMk/>
            <pc:sldMk cId="1359417630" sldId="257"/>
            <ac:spMk id="81" creationId="{5EA7EC95-1185-ED19-DE2A-6D1F7585956C}"/>
          </ac:spMkLst>
        </pc:spChg>
        <pc:spChg chg="mod">
          <ac:chgData name="Nikitha s" userId="cc0521614640bd93" providerId="LiveId" clId="{F8BE618A-4992-4A59-BB21-432C15968B06}" dt="2025-11-25T07:42:28.987" v="174" actId="20577"/>
          <ac:spMkLst>
            <pc:docMk/>
            <pc:sldMk cId="1359417630" sldId="257"/>
            <ac:spMk id="84" creationId="{AFDCE2B6-7101-CDF2-9DA0-5FB770F70969}"/>
          </ac:spMkLst>
        </pc:spChg>
        <pc:spChg chg="mod">
          <ac:chgData name="Nikitha s" userId="cc0521614640bd93" providerId="LiveId" clId="{F8BE618A-4992-4A59-BB21-432C15968B06}" dt="2025-11-26T10:18:51.729" v="332" actId="1035"/>
          <ac:spMkLst>
            <pc:docMk/>
            <pc:sldMk cId="1359417630" sldId="257"/>
            <ac:spMk id="87" creationId="{FAB2C27B-DEEE-83D6-8B93-20D27B644103}"/>
          </ac:spMkLst>
        </pc:spChg>
        <pc:spChg chg="del">
          <ac:chgData name="Nikitha s" userId="cc0521614640bd93" providerId="LiveId" clId="{F8BE618A-4992-4A59-BB21-432C15968B06}" dt="2025-11-25T07:33:31.772" v="88" actId="478"/>
          <ac:spMkLst>
            <pc:docMk/>
            <pc:sldMk cId="1359417630" sldId="257"/>
            <ac:spMk id="93" creationId="{CEA15079-E6AA-7571-05B5-22F2A946CC27}"/>
          </ac:spMkLst>
        </pc:spChg>
        <pc:spChg chg="del mod">
          <ac:chgData name="Nikitha s" userId="cc0521614640bd93" providerId="LiveId" clId="{F8BE618A-4992-4A59-BB21-432C15968B06}" dt="2025-11-25T07:36:31.985" v="109" actId="478"/>
          <ac:spMkLst>
            <pc:docMk/>
            <pc:sldMk cId="1359417630" sldId="257"/>
            <ac:spMk id="94" creationId="{244DD67A-82ED-3028-6244-B93066A55CA3}"/>
          </ac:spMkLst>
        </pc:spChg>
        <pc:graphicFrameChg chg="modGraphic">
          <ac:chgData name="Nikitha s" userId="cc0521614640bd93" providerId="LiveId" clId="{F8BE618A-4992-4A59-BB21-432C15968B06}" dt="2025-11-25T01:00:57.183" v="7" actId="20577"/>
          <ac:graphicFrameMkLst>
            <pc:docMk/>
            <pc:sldMk cId="1359417630" sldId="257"/>
            <ac:graphicFrameMk id="22" creationId="{B6B71EFA-6342-E78A-B3F2-2482433B6703}"/>
          </ac:graphicFrameMkLst>
        </pc:graphicFrameChg>
        <pc:picChg chg="mod modCrop">
          <ac:chgData name="Nikitha s" userId="cc0521614640bd93" providerId="LiveId" clId="{F8BE618A-4992-4A59-BB21-432C15968B06}" dt="2025-11-25T07:47:42.661" v="308" actId="1037"/>
          <ac:picMkLst>
            <pc:docMk/>
            <pc:sldMk cId="1359417630" sldId="257"/>
            <ac:picMk id="2" creationId="{D97E15E3-A09E-3BBD-5BB4-3948FFED0FA5}"/>
          </ac:picMkLst>
        </pc:picChg>
        <pc:picChg chg="mod">
          <ac:chgData name="Nikitha s" userId="cc0521614640bd93" providerId="LiveId" clId="{F8BE618A-4992-4A59-BB21-432C15968B06}" dt="2025-11-25T07:43:16.931" v="185" actId="1076"/>
          <ac:picMkLst>
            <pc:docMk/>
            <pc:sldMk cId="1359417630" sldId="257"/>
            <ac:picMk id="12" creationId="{A73D70A5-A69C-E00C-1A1F-748CE895FFF7}"/>
          </ac:picMkLst>
        </pc:picChg>
        <pc:picChg chg="add mod">
          <ac:chgData name="Nikitha s" userId="cc0521614640bd93" providerId="LiveId" clId="{F8BE618A-4992-4A59-BB21-432C15968B06}" dt="2025-11-25T07:48:23.282" v="309" actId="14100"/>
          <ac:picMkLst>
            <pc:docMk/>
            <pc:sldMk cId="1359417630" sldId="257"/>
            <ac:picMk id="15" creationId="{69D75519-DF73-4A45-59C4-33433E5A62AE}"/>
          </ac:picMkLst>
        </pc:picChg>
        <pc:picChg chg="mod">
          <ac:chgData name="Nikitha s" userId="cc0521614640bd93" providerId="LiveId" clId="{F8BE618A-4992-4A59-BB21-432C15968B06}" dt="2025-11-26T10:22:54.525" v="506" actId="1036"/>
          <ac:picMkLst>
            <pc:docMk/>
            <pc:sldMk cId="1359417630" sldId="257"/>
            <ac:picMk id="52" creationId="{D3DEBE12-5233-97A3-BABA-F09C674D372E}"/>
          </ac:picMkLst>
        </pc:picChg>
        <pc:picChg chg="add mod">
          <ac:chgData name="Nikitha s" userId="cc0521614640bd93" providerId="LiveId" clId="{F8BE618A-4992-4A59-BB21-432C15968B06}" dt="2025-11-25T07:47:01.152" v="302" actId="14100"/>
          <ac:picMkLst>
            <pc:docMk/>
            <pc:sldMk cId="1359417630" sldId="257"/>
            <ac:picMk id="74" creationId="{CDC4739F-0EEB-80D4-13B4-3C5179929970}"/>
          </ac:picMkLst>
        </pc:picChg>
        <pc:picChg chg="add mod">
          <ac:chgData name="Nikitha s" userId="cc0521614640bd93" providerId="LiveId" clId="{F8BE618A-4992-4A59-BB21-432C15968B06}" dt="2025-11-25T07:46:44.445" v="296" actId="1038"/>
          <ac:picMkLst>
            <pc:docMk/>
            <pc:sldMk cId="1359417630" sldId="257"/>
            <ac:picMk id="80" creationId="{A2D8C500-2902-077D-36A0-8C4F4B4159B9}"/>
          </ac:picMkLst>
        </pc:picChg>
        <pc:picChg chg="del">
          <ac:chgData name="Nikitha s" userId="cc0521614640bd93" providerId="LiveId" clId="{F8BE618A-4992-4A59-BB21-432C15968B06}" dt="2025-11-25T07:33:32.672" v="89" actId="478"/>
          <ac:picMkLst>
            <pc:docMk/>
            <pc:sldMk cId="1359417630" sldId="257"/>
            <ac:picMk id="92" creationId="{61A135E8-31F8-4D12-B9FB-46700D616ABB}"/>
          </ac:picMkLst>
        </pc:picChg>
        <pc:cxnChg chg="mod">
          <ac:chgData name="Nikitha s" userId="cc0521614640bd93" providerId="LiveId" clId="{F8BE618A-4992-4A59-BB21-432C15968B06}" dt="2025-11-25T07:43:20.614" v="186" actId="14100"/>
          <ac:cxnSpMkLst>
            <pc:docMk/>
            <pc:sldMk cId="1359417630" sldId="257"/>
            <ac:cxnSpMk id="73" creationId="{D5E81B2F-66EB-0BC7-B154-FF3A9159C9CF}"/>
          </ac:cxnSpMkLst>
        </pc:cxnChg>
        <pc:cxnChg chg="mod">
          <ac:chgData name="Nikitha s" userId="cc0521614640bd93" providerId="LiveId" clId="{F8BE618A-4992-4A59-BB21-432C15968B06}" dt="2025-11-25T07:43:46.235" v="190" actId="14100"/>
          <ac:cxnSpMkLst>
            <pc:docMk/>
            <pc:sldMk cId="1359417630" sldId="257"/>
            <ac:cxnSpMk id="85" creationId="{D417FB83-45F2-B052-C2B2-0C0A9DD13B9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4D7EF-B07E-43C0-BA25-F0EE9191889F}" type="datetimeFigureOut">
              <a:rPr lang="en-IN" smtClean="0"/>
              <a:t>06-12-2025</a:t>
            </a:fld>
            <a:endParaRPr lang="en-IN"/>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6C5EA-D758-436A-820B-90B04BE11081}" type="slidenum">
              <a:rPr lang="en-IN" smtClean="0"/>
              <a:t>‹#›</a:t>
            </a:fld>
            <a:endParaRPr lang="en-IN"/>
          </a:p>
        </p:txBody>
      </p:sp>
    </p:spTree>
    <p:extLst>
      <p:ext uri="{BB962C8B-B14F-4D97-AF65-F5344CB8AC3E}">
        <p14:creationId xmlns:p14="http://schemas.microsoft.com/office/powerpoint/2010/main" val="183276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5950" y="1143000"/>
            <a:ext cx="30861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676C5EA-D758-436A-820B-90B04BE11081}" type="slidenum">
              <a:rPr lang="en-IN" smtClean="0"/>
              <a:t>1</a:t>
            </a:fld>
            <a:endParaRPr lang="en-IN"/>
          </a:p>
        </p:txBody>
      </p:sp>
    </p:spTree>
    <p:extLst>
      <p:ext uri="{BB962C8B-B14F-4D97-AF65-F5344CB8AC3E}">
        <p14:creationId xmlns:p14="http://schemas.microsoft.com/office/powerpoint/2010/main" val="806351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B3FD99-A71E-D070-073C-29F01BA8B066}"/>
              </a:ext>
            </a:extLst>
          </p:cNvPr>
          <p:cNvSpPr>
            <a:spLocks noGrp="1"/>
          </p:cNvSpPr>
          <p:nvPr>
            <p:ph type="ctrTitle"/>
          </p:nvPr>
        </p:nvSpPr>
        <p:spPr>
          <a:xfrm>
            <a:off x="4499968" y="5891627"/>
            <a:ext cx="26999804" cy="12533242"/>
          </a:xfrm>
        </p:spPr>
        <p:txBody>
          <a:bodyPr anchor="b"/>
          <a:lstStyle>
            <a:lvl1pPr algn="ctr">
              <a:defRPr sz="14025"/>
            </a:lvl1pPr>
          </a:lstStyle>
          <a:p>
            <a:r>
              <a:rPr lang="en-US"/>
              <a:t>Click to edit Master title style</a:t>
            </a:r>
            <a:endParaRPr lang="en-IN"/>
          </a:p>
        </p:txBody>
      </p:sp>
      <p:sp>
        <p:nvSpPr>
          <p:cNvPr id="3" name="Subtitle 2">
            <a:extLst>
              <a:ext uri="{FF2B5EF4-FFF2-40B4-BE49-F238E27FC236}">
                <a16:creationId xmlns="" xmlns:a16="http://schemas.microsoft.com/office/drawing/2014/main" id="{F8B80843-16D0-82DF-03C4-84FF01088DBF}"/>
              </a:ext>
            </a:extLst>
          </p:cNvPr>
          <p:cNvSpPr>
            <a:spLocks noGrp="1"/>
          </p:cNvSpPr>
          <p:nvPr>
            <p:ph type="subTitle" idx="1"/>
          </p:nvPr>
        </p:nvSpPr>
        <p:spPr>
          <a:xfrm>
            <a:off x="4499968" y="18908200"/>
            <a:ext cx="26999804" cy="8691601"/>
          </a:xfrm>
        </p:spPr>
        <p:txBody>
          <a:bodyPr/>
          <a:lstStyle>
            <a:lvl1pPr marL="0" indent="0" algn="ctr">
              <a:buNone/>
              <a:defRPr sz="5610"/>
            </a:lvl1pPr>
            <a:lvl2pPr marL="1068681" indent="0" algn="ctr">
              <a:buNone/>
              <a:defRPr sz="4675"/>
            </a:lvl2pPr>
            <a:lvl3pPr marL="2137362" indent="0" algn="ctr">
              <a:buNone/>
              <a:defRPr sz="4207"/>
            </a:lvl3pPr>
            <a:lvl4pPr marL="3206043" indent="0" algn="ctr">
              <a:buNone/>
              <a:defRPr sz="3740"/>
            </a:lvl4pPr>
            <a:lvl5pPr marL="4274724" indent="0" algn="ctr">
              <a:buNone/>
              <a:defRPr sz="3740"/>
            </a:lvl5pPr>
            <a:lvl6pPr marL="5343405" indent="0" algn="ctr">
              <a:buNone/>
              <a:defRPr sz="3740"/>
            </a:lvl6pPr>
            <a:lvl7pPr marL="6412086" indent="0" algn="ctr">
              <a:buNone/>
              <a:defRPr sz="3740"/>
            </a:lvl7pPr>
            <a:lvl8pPr marL="7480767" indent="0" algn="ctr">
              <a:buNone/>
              <a:defRPr sz="3740"/>
            </a:lvl8pPr>
            <a:lvl9pPr marL="8549448" indent="0" algn="ctr">
              <a:buNone/>
              <a:defRPr sz="374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AE82AF3B-04E5-5451-2EDE-AE8B8FC3D3D7}"/>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5" name="Footer Placeholder 4">
            <a:extLst>
              <a:ext uri="{FF2B5EF4-FFF2-40B4-BE49-F238E27FC236}">
                <a16:creationId xmlns="" xmlns:a16="http://schemas.microsoft.com/office/drawing/2014/main" id="{A77191CC-A827-DB7F-6BED-6837CEF3D2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850C624E-1008-6729-2AC2-449D325EF337}"/>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300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934FC-AC40-531E-E696-CE5D2DEB649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449E4A4-7686-C1E8-4C9A-2637314652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BA859AF9-2629-8FE2-8C21-7701D584F067}"/>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5" name="Footer Placeholder 4">
            <a:extLst>
              <a:ext uri="{FF2B5EF4-FFF2-40B4-BE49-F238E27FC236}">
                <a16:creationId xmlns="" xmlns:a16="http://schemas.microsoft.com/office/drawing/2014/main" id="{16DD8C39-B569-0C5F-4BBE-57A84263DF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6F4EE20D-611D-6CE7-6790-F5530B86AB6D}"/>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416948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22DE168-9A9B-F519-66D4-3BA14E6FAE40}"/>
              </a:ext>
            </a:extLst>
          </p:cNvPr>
          <p:cNvSpPr>
            <a:spLocks noGrp="1"/>
          </p:cNvSpPr>
          <p:nvPr>
            <p:ph type="title" orient="vert"/>
          </p:nvPr>
        </p:nvSpPr>
        <p:spPr>
          <a:xfrm>
            <a:off x="25762312" y="1916653"/>
            <a:ext cx="7762444" cy="30508114"/>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CA0C6C68-EFAA-2FC4-DEA3-F8B790B5BEAB}"/>
              </a:ext>
            </a:extLst>
          </p:cNvPr>
          <p:cNvSpPr>
            <a:spLocks noGrp="1"/>
          </p:cNvSpPr>
          <p:nvPr>
            <p:ph type="body" orient="vert" idx="1"/>
          </p:nvPr>
        </p:nvSpPr>
        <p:spPr>
          <a:xfrm>
            <a:off x="2474982" y="1916653"/>
            <a:ext cx="22837334"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FE6286AC-7B8D-69E1-F5BE-4D4FCE70F3C9}"/>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5" name="Footer Placeholder 4">
            <a:extLst>
              <a:ext uri="{FF2B5EF4-FFF2-40B4-BE49-F238E27FC236}">
                <a16:creationId xmlns="" xmlns:a16="http://schemas.microsoft.com/office/drawing/2014/main" id="{4254F758-2296-8461-1A21-E7675607FF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BE3430FC-1048-0703-AFD6-9F0D98E9344B}"/>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13397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0497B4-8C72-A0C1-025D-6922D055365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6E8AA519-B64B-4BF3-A662-70F61DD4C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4260B2E-D999-927C-BEEB-D03416D14192}"/>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5" name="Footer Placeholder 4">
            <a:extLst>
              <a:ext uri="{FF2B5EF4-FFF2-40B4-BE49-F238E27FC236}">
                <a16:creationId xmlns="" xmlns:a16="http://schemas.microsoft.com/office/drawing/2014/main" id="{954830C2-C173-0945-C5B6-2EC651BFFA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A5535036-0E53-06DD-0C57-9A607084A713}"/>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238520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431265-863E-5257-9B00-C853F38A4CF6}"/>
              </a:ext>
            </a:extLst>
          </p:cNvPr>
          <p:cNvSpPr>
            <a:spLocks noGrp="1"/>
          </p:cNvSpPr>
          <p:nvPr>
            <p:ph type="title"/>
          </p:nvPr>
        </p:nvSpPr>
        <p:spPr>
          <a:xfrm>
            <a:off x="2456232" y="8974940"/>
            <a:ext cx="31049774" cy="14974888"/>
          </a:xfrm>
        </p:spPr>
        <p:txBody>
          <a:bodyPr anchor="b"/>
          <a:lstStyle>
            <a:lvl1pPr>
              <a:defRPr sz="14025"/>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BE3C45D6-CBC8-65D5-351E-0136AF2B7EF9}"/>
              </a:ext>
            </a:extLst>
          </p:cNvPr>
          <p:cNvSpPr>
            <a:spLocks noGrp="1"/>
          </p:cNvSpPr>
          <p:nvPr>
            <p:ph type="body" idx="1"/>
          </p:nvPr>
        </p:nvSpPr>
        <p:spPr>
          <a:xfrm>
            <a:off x="2456232" y="24091496"/>
            <a:ext cx="31049774" cy="7874940"/>
          </a:xfrm>
        </p:spPr>
        <p:txBody>
          <a:bodyPr/>
          <a:lstStyle>
            <a:lvl1pPr marL="0" indent="0">
              <a:buNone/>
              <a:defRPr sz="5610">
                <a:solidFill>
                  <a:schemeClr val="tx1">
                    <a:tint val="82000"/>
                  </a:schemeClr>
                </a:solidFill>
              </a:defRPr>
            </a:lvl1pPr>
            <a:lvl2pPr marL="1068681" indent="0">
              <a:buNone/>
              <a:defRPr sz="4675">
                <a:solidFill>
                  <a:schemeClr val="tx1">
                    <a:tint val="82000"/>
                  </a:schemeClr>
                </a:solidFill>
              </a:defRPr>
            </a:lvl2pPr>
            <a:lvl3pPr marL="2137362" indent="0">
              <a:buNone/>
              <a:defRPr sz="4207">
                <a:solidFill>
                  <a:schemeClr val="tx1">
                    <a:tint val="82000"/>
                  </a:schemeClr>
                </a:solidFill>
              </a:defRPr>
            </a:lvl3pPr>
            <a:lvl4pPr marL="3206043" indent="0">
              <a:buNone/>
              <a:defRPr sz="3740">
                <a:solidFill>
                  <a:schemeClr val="tx1">
                    <a:tint val="82000"/>
                  </a:schemeClr>
                </a:solidFill>
              </a:defRPr>
            </a:lvl4pPr>
            <a:lvl5pPr marL="4274724" indent="0">
              <a:buNone/>
              <a:defRPr sz="3740">
                <a:solidFill>
                  <a:schemeClr val="tx1">
                    <a:tint val="82000"/>
                  </a:schemeClr>
                </a:solidFill>
              </a:defRPr>
            </a:lvl5pPr>
            <a:lvl6pPr marL="5343405" indent="0">
              <a:buNone/>
              <a:defRPr sz="3740">
                <a:solidFill>
                  <a:schemeClr val="tx1">
                    <a:tint val="82000"/>
                  </a:schemeClr>
                </a:solidFill>
              </a:defRPr>
            </a:lvl6pPr>
            <a:lvl7pPr marL="6412086" indent="0">
              <a:buNone/>
              <a:defRPr sz="3740">
                <a:solidFill>
                  <a:schemeClr val="tx1">
                    <a:tint val="82000"/>
                  </a:schemeClr>
                </a:solidFill>
              </a:defRPr>
            </a:lvl7pPr>
            <a:lvl8pPr marL="7480767" indent="0">
              <a:buNone/>
              <a:defRPr sz="3740">
                <a:solidFill>
                  <a:schemeClr val="tx1">
                    <a:tint val="82000"/>
                  </a:schemeClr>
                </a:solidFill>
              </a:defRPr>
            </a:lvl8pPr>
            <a:lvl9pPr marL="8549448" indent="0">
              <a:buNone/>
              <a:defRPr sz="374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B79CC57-7346-389B-A28E-787AE33BC24A}"/>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5" name="Footer Placeholder 4">
            <a:extLst>
              <a:ext uri="{FF2B5EF4-FFF2-40B4-BE49-F238E27FC236}">
                <a16:creationId xmlns="" xmlns:a16="http://schemas.microsoft.com/office/drawing/2014/main" id="{11DBF222-8125-6A17-ABFE-FE347918E0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A27AFDD5-107B-CCD0-C654-E164FB741109}"/>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56722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8CD058-DCB8-5ED9-EBFE-978443E3C36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B522F083-79C6-FE91-2AF8-C1384D359061}"/>
              </a:ext>
            </a:extLst>
          </p:cNvPr>
          <p:cNvSpPr>
            <a:spLocks noGrp="1"/>
          </p:cNvSpPr>
          <p:nvPr>
            <p:ph sz="half" idx="1"/>
          </p:nvPr>
        </p:nvSpPr>
        <p:spPr>
          <a:xfrm>
            <a:off x="2474983" y="9583264"/>
            <a:ext cx="152998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4AC084FA-E3B3-44F0-C067-40F8992FAA91}"/>
              </a:ext>
            </a:extLst>
          </p:cNvPr>
          <p:cNvSpPr>
            <a:spLocks noGrp="1"/>
          </p:cNvSpPr>
          <p:nvPr>
            <p:ph sz="half" idx="2"/>
          </p:nvPr>
        </p:nvSpPr>
        <p:spPr>
          <a:xfrm>
            <a:off x="18224867" y="9583264"/>
            <a:ext cx="152998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C2E68B2C-079F-08BF-29BC-A6083C4EE2B8}"/>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6" name="Footer Placeholder 5">
            <a:extLst>
              <a:ext uri="{FF2B5EF4-FFF2-40B4-BE49-F238E27FC236}">
                <a16:creationId xmlns="" xmlns:a16="http://schemas.microsoft.com/office/drawing/2014/main" id="{4FD5A78F-E91E-94F8-5623-ED8780FE60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A9CD05A5-072A-4A14-8ACF-C89AE1299873}"/>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380636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E30348-2C9F-AD72-2842-82E265FF8B31}"/>
              </a:ext>
            </a:extLst>
          </p:cNvPr>
          <p:cNvSpPr>
            <a:spLocks noGrp="1"/>
          </p:cNvSpPr>
          <p:nvPr>
            <p:ph type="title"/>
          </p:nvPr>
        </p:nvSpPr>
        <p:spPr>
          <a:xfrm>
            <a:off x="2479671" y="1916655"/>
            <a:ext cx="31049774" cy="6958285"/>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3E120BA8-91A6-89EF-8A01-25F69E607B4A}"/>
              </a:ext>
            </a:extLst>
          </p:cNvPr>
          <p:cNvSpPr>
            <a:spLocks noGrp="1"/>
          </p:cNvSpPr>
          <p:nvPr>
            <p:ph type="body" idx="1"/>
          </p:nvPr>
        </p:nvSpPr>
        <p:spPr>
          <a:xfrm>
            <a:off x="2479672" y="8824941"/>
            <a:ext cx="15229576" cy="4324965"/>
          </a:xfrm>
        </p:spPr>
        <p:txBody>
          <a:bodyPr anchor="b"/>
          <a:lstStyle>
            <a:lvl1pPr marL="0" indent="0">
              <a:buNone/>
              <a:defRPr sz="5610" b="1"/>
            </a:lvl1pPr>
            <a:lvl2pPr marL="1068681" indent="0">
              <a:buNone/>
              <a:defRPr sz="4675" b="1"/>
            </a:lvl2pPr>
            <a:lvl3pPr marL="2137362" indent="0">
              <a:buNone/>
              <a:defRPr sz="4207" b="1"/>
            </a:lvl3pPr>
            <a:lvl4pPr marL="3206043" indent="0">
              <a:buNone/>
              <a:defRPr sz="3740" b="1"/>
            </a:lvl4pPr>
            <a:lvl5pPr marL="4274724" indent="0">
              <a:buNone/>
              <a:defRPr sz="3740" b="1"/>
            </a:lvl5pPr>
            <a:lvl6pPr marL="5343405" indent="0">
              <a:buNone/>
              <a:defRPr sz="3740" b="1"/>
            </a:lvl6pPr>
            <a:lvl7pPr marL="6412086" indent="0">
              <a:buNone/>
              <a:defRPr sz="3740" b="1"/>
            </a:lvl7pPr>
            <a:lvl8pPr marL="7480767" indent="0">
              <a:buNone/>
              <a:defRPr sz="3740" b="1"/>
            </a:lvl8pPr>
            <a:lvl9pPr marL="8549448" indent="0">
              <a:buNone/>
              <a:defRPr sz="374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7E4971E-4B24-831A-E74D-B225A7A99D65}"/>
              </a:ext>
            </a:extLst>
          </p:cNvPr>
          <p:cNvSpPr>
            <a:spLocks noGrp="1"/>
          </p:cNvSpPr>
          <p:nvPr>
            <p:ph sz="half" idx="2"/>
          </p:nvPr>
        </p:nvSpPr>
        <p:spPr>
          <a:xfrm>
            <a:off x="2479672" y="13149904"/>
            <a:ext cx="15229576"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AF259979-64F4-DE1A-A468-DAF0BF37C4D8}"/>
              </a:ext>
            </a:extLst>
          </p:cNvPr>
          <p:cNvSpPr>
            <a:spLocks noGrp="1"/>
          </p:cNvSpPr>
          <p:nvPr>
            <p:ph type="body" sz="quarter" idx="3"/>
          </p:nvPr>
        </p:nvSpPr>
        <p:spPr>
          <a:xfrm>
            <a:off x="18224870" y="8824941"/>
            <a:ext cx="15304577" cy="4324965"/>
          </a:xfrm>
        </p:spPr>
        <p:txBody>
          <a:bodyPr anchor="b"/>
          <a:lstStyle>
            <a:lvl1pPr marL="0" indent="0">
              <a:buNone/>
              <a:defRPr sz="5610" b="1"/>
            </a:lvl1pPr>
            <a:lvl2pPr marL="1068681" indent="0">
              <a:buNone/>
              <a:defRPr sz="4675" b="1"/>
            </a:lvl2pPr>
            <a:lvl3pPr marL="2137362" indent="0">
              <a:buNone/>
              <a:defRPr sz="4207" b="1"/>
            </a:lvl3pPr>
            <a:lvl4pPr marL="3206043" indent="0">
              <a:buNone/>
              <a:defRPr sz="3740" b="1"/>
            </a:lvl4pPr>
            <a:lvl5pPr marL="4274724" indent="0">
              <a:buNone/>
              <a:defRPr sz="3740" b="1"/>
            </a:lvl5pPr>
            <a:lvl6pPr marL="5343405" indent="0">
              <a:buNone/>
              <a:defRPr sz="3740" b="1"/>
            </a:lvl6pPr>
            <a:lvl7pPr marL="6412086" indent="0">
              <a:buNone/>
              <a:defRPr sz="3740" b="1"/>
            </a:lvl7pPr>
            <a:lvl8pPr marL="7480767" indent="0">
              <a:buNone/>
              <a:defRPr sz="3740" b="1"/>
            </a:lvl8pPr>
            <a:lvl9pPr marL="8549448" indent="0">
              <a:buNone/>
              <a:defRPr sz="374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24B086B-2F18-2BEE-CD5A-5ED88F69230C}"/>
              </a:ext>
            </a:extLst>
          </p:cNvPr>
          <p:cNvSpPr>
            <a:spLocks noGrp="1"/>
          </p:cNvSpPr>
          <p:nvPr>
            <p:ph sz="quarter" idx="4"/>
          </p:nvPr>
        </p:nvSpPr>
        <p:spPr>
          <a:xfrm>
            <a:off x="18224870" y="13149904"/>
            <a:ext cx="15304577"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CF9F9DE1-143D-2B72-CF86-C9006D744B39}"/>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8" name="Footer Placeholder 7">
            <a:extLst>
              <a:ext uri="{FF2B5EF4-FFF2-40B4-BE49-F238E27FC236}">
                <a16:creationId xmlns="" xmlns:a16="http://schemas.microsoft.com/office/drawing/2014/main" id="{A748C2B7-5CA7-FDC8-9A60-7FC54921872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40376796-3239-1D4F-D219-6A6BE5C01564}"/>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325487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613B30-D36C-CAEE-A789-10993E93634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FE5EA3D-9D87-89AD-8E29-1AFF0C79F2F9}"/>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4" name="Footer Placeholder 3">
            <a:extLst>
              <a:ext uri="{FF2B5EF4-FFF2-40B4-BE49-F238E27FC236}">
                <a16:creationId xmlns="" xmlns:a16="http://schemas.microsoft.com/office/drawing/2014/main" id="{B76E1717-B02B-7648-21DE-C472CCCD99F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AEC9BD91-D2E6-9BB0-ECC8-D7F3141E16CA}"/>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192191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0224CB4-3442-7187-0850-6B3F07189C59}"/>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3" name="Footer Placeholder 2">
            <a:extLst>
              <a:ext uri="{FF2B5EF4-FFF2-40B4-BE49-F238E27FC236}">
                <a16:creationId xmlns="" xmlns:a16="http://schemas.microsoft.com/office/drawing/2014/main" id="{4550B816-442A-B126-89F8-5580DEDDAF3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1C25A3E8-B6B4-2E4E-2D17-2C0F819AB127}"/>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412072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8D3901-DB37-2C6D-4C6D-37B8F1B97E5E}"/>
              </a:ext>
            </a:extLst>
          </p:cNvPr>
          <p:cNvSpPr>
            <a:spLocks noGrp="1"/>
          </p:cNvSpPr>
          <p:nvPr>
            <p:ph type="title"/>
          </p:nvPr>
        </p:nvSpPr>
        <p:spPr>
          <a:xfrm>
            <a:off x="2479673" y="2399984"/>
            <a:ext cx="11610851" cy="8399939"/>
          </a:xfrm>
        </p:spPr>
        <p:txBody>
          <a:bodyPr anchor="b"/>
          <a:lstStyle>
            <a:lvl1pPr>
              <a:defRPr sz="748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9F608323-9135-74B6-B787-34EDC0165CD7}"/>
              </a:ext>
            </a:extLst>
          </p:cNvPr>
          <p:cNvSpPr>
            <a:spLocks noGrp="1"/>
          </p:cNvSpPr>
          <p:nvPr>
            <p:ph idx="1"/>
          </p:nvPr>
        </p:nvSpPr>
        <p:spPr>
          <a:xfrm>
            <a:off x="15304580" y="5183300"/>
            <a:ext cx="18224867" cy="25583147"/>
          </a:xfrm>
        </p:spPr>
        <p:txBody>
          <a:bodyPr/>
          <a:lstStyle>
            <a:lvl1pPr>
              <a:defRPr sz="7480"/>
            </a:lvl1pPr>
            <a:lvl2pPr>
              <a:defRPr sz="6545"/>
            </a:lvl2pPr>
            <a:lvl3pPr>
              <a:defRPr sz="5610"/>
            </a:lvl3pPr>
            <a:lvl4pPr>
              <a:defRPr sz="4675"/>
            </a:lvl4pPr>
            <a:lvl5pPr>
              <a:defRPr sz="4675"/>
            </a:lvl5pPr>
            <a:lvl6pPr>
              <a:defRPr sz="4675"/>
            </a:lvl6pPr>
            <a:lvl7pPr>
              <a:defRPr sz="4675"/>
            </a:lvl7pPr>
            <a:lvl8pPr>
              <a:defRPr sz="4675"/>
            </a:lvl8pPr>
            <a:lvl9pPr>
              <a:defRPr sz="4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08F79167-8F9E-4EB6-6F86-B13EE88D23BF}"/>
              </a:ext>
            </a:extLst>
          </p:cNvPr>
          <p:cNvSpPr>
            <a:spLocks noGrp="1"/>
          </p:cNvSpPr>
          <p:nvPr>
            <p:ph type="body" sz="half" idx="2"/>
          </p:nvPr>
        </p:nvSpPr>
        <p:spPr>
          <a:xfrm>
            <a:off x="2479673" y="10799921"/>
            <a:ext cx="11610851" cy="20008191"/>
          </a:xfrm>
        </p:spPr>
        <p:txBody>
          <a:bodyPr/>
          <a:lstStyle>
            <a:lvl1pPr marL="0" indent="0">
              <a:buNone/>
              <a:defRPr sz="3740"/>
            </a:lvl1pPr>
            <a:lvl2pPr marL="1068681" indent="0">
              <a:buNone/>
              <a:defRPr sz="3272"/>
            </a:lvl2pPr>
            <a:lvl3pPr marL="2137362" indent="0">
              <a:buNone/>
              <a:defRPr sz="2805"/>
            </a:lvl3pPr>
            <a:lvl4pPr marL="3206043" indent="0">
              <a:buNone/>
              <a:defRPr sz="2337"/>
            </a:lvl4pPr>
            <a:lvl5pPr marL="4274724" indent="0">
              <a:buNone/>
              <a:defRPr sz="2337"/>
            </a:lvl5pPr>
            <a:lvl6pPr marL="5343405" indent="0">
              <a:buNone/>
              <a:defRPr sz="2337"/>
            </a:lvl6pPr>
            <a:lvl7pPr marL="6412086" indent="0">
              <a:buNone/>
              <a:defRPr sz="2337"/>
            </a:lvl7pPr>
            <a:lvl8pPr marL="7480767" indent="0">
              <a:buNone/>
              <a:defRPr sz="2337"/>
            </a:lvl8pPr>
            <a:lvl9pPr marL="8549448" indent="0">
              <a:buNone/>
              <a:defRPr sz="2337"/>
            </a:lvl9pPr>
          </a:lstStyle>
          <a:p>
            <a:pPr lvl="0"/>
            <a:r>
              <a:rPr lang="en-US"/>
              <a:t>Click to edit Master text styles</a:t>
            </a:r>
          </a:p>
        </p:txBody>
      </p:sp>
      <p:sp>
        <p:nvSpPr>
          <p:cNvPr id="5" name="Date Placeholder 4">
            <a:extLst>
              <a:ext uri="{FF2B5EF4-FFF2-40B4-BE49-F238E27FC236}">
                <a16:creationId xmlns="" xmlns:a16="http://schemas.microsoft.com/office/drawing/2014/main" id="{A17C5164-A916-07D6-4EB9-C1F85DE9844B}"/>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6" name="Footer Placeholder 5">
            <a:extLst>
              <a:ext uri="{FF2B5EF4-FFF2-40B4-BE49-F238E27FC236}">
                <a16:creationId xmlns="" xmlns:a16="http://schemas.microsoft.com/office/drawing/2014/main" id="{38F28838-2FB9-B720-C915-F4E4258C23D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30FED24B-A25E-0688-E1C4-701F29C39847}"/>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159272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C0E3B2-2EDD-11C4-CA35-C4617DD01EC4}"/>
              </a:ext>
            </a:extLst>
          </p:cNvPr>
          <p:cNvSpPr>
            <a:spLocks noGrp="1"/>
          </p:cNvSpPr>
          <p:nvPr>
            <p:ph type="title"/>
          </p:nvPr>
        </p:nvSpPr>
        <p:spPr>
          <a:xfrm>
            <a:off x="2479673" y="2399984"/>
            <a:ext cx="11610851" cy="8399939"/>
          </a:xfrm>
        </p:spPr>
        <p:txBody>
          <a:bodyPr anchor="b"/>
          <a:lstStyle>
            <a:lvl1pPr>
              <a:defRPr sz="748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07D56EED-C0E3-41C6-0768-EF9B1B68A761}"/>
              </a:ext>
            </a:extLst>
          </p:cNvPr>
          <p:cNvSpPr>
            <a:spLocks noGrp="1"/>
          </p:cNvSpPr>
          <p:nvPr>
            <p:ph type="pic" idx="1"/>
          </p:nvPr>
        </p:nvSpPr>
        <p:spPr>
          <a:xfrm>
            <a:off x="15304580" y="5183300"/>
            <a:ext cx="18224867" cy="25583147"/>
          </a:xfrm>
        </p:spPr>
        <p:txBody>
          <a:bodyPr/>
          <a:lstStyle>
            <a:lvl1pPr marL="0" indent="0">
              <a:buNone/>
              <a:defRPr sz="7480"/>
            </a:lvl1pPr>
            <a:lvl2pPr marL="1068681" indent="0">
              <a:buNone/>
              <a:defRPr sz="6545"/>
            </a:lvl2pPr>
            <a:lvl3pPr marL="2137362" indent="0">
              <a:buNone/>
              <a:defRPr sz="5610"/>
            </a:lvl3pPr>
            <a:lvl4pPr marL="3206043" indent="0">
              <a:buNone/>
              <a:defRPr sz="4675"/>
            </a:lvl4pPr>
            <a:lvl5pPr marL="4274724" indent="0">
              <a:buNone/>
              <a:defRPr sz="4675"/>
            </a:lvl5pPr>
            <a:lvl6pPr marL="5343405" indent="0">
              <a:buNone/>
              <a:defRPr sz="4675"/>
            </a:lvl6pPr>
            <a:lvl7pPr marL="6412086" indent="0">
              <a:buNone/>
              <a:defRPr sz="4675"/>
            </a:lvl7pPr>
            <a:lvl8pPr marL="7480767" indent="0">
              <a:buNone/>
              <a:defRPr sz="4675"/>
            </a:lvl8pPr>
            <a:lvl9pPr marL="8549448" indent="0">
              <a:buNone/>
              <a:defRPr sz="4675"/>
            </a:lvl9pPr>
          </a:lstStyle>
          <a:p>
            <a:endParaRPr lang="en-IN"/>
          </a:p>
        </p:txBody>
      </p:sp>
      <p:sp>
        <p:nvSpPr>
          <p:cNvPr id="4" name="Text Placeholder 3">
            <a:extLst>
              <a:ext uri="{FF2B5EF4-FFF2-40B4-BE49-F238E27FC236}">
                <a16:creationId xmlns="" xmlns:a16="http://schemas.microsoft.com/office/drawing/2014/main" id="{13532C29-B288-5DAB-5879-14CFA2769FF9}"/>
              </a:ext>
            </a:extLst>
          </p:cNvPr>
          <p:cNvSpPr>
            <a:spLocks noGrp="1"/>
          </p:cNvSpPr>
          <p:nvPr>
            <p:ph type="body" sz="half" idx="2"/>
          </p:nvPr>
        </p:nvSpPr>
        <p:spPr>
          <a:xfrm>
            <a:off x="2479673" y="10799921"/>
            <a:ext cx="11610851" cy="20008191"/>
          </a:xfrm>
        </p:spPr>
        <p:txBody>
          <a:bodyPr/>
          <a:lstStyle>
            <a:lvl1pPr marL="0" indent="0">
              <a:buNone/>
              <a:defRPr sz="3740"/>
            </a:lvl1pPr>
            <a:lvl2pPr marL="1068681" indent="0">
              <a:buNone/>
              <a:defRPr sz="3272"/>
            </a:lvl2pPr>
            <a:lvl3pPr marL="2137362" indent="0">
              <a:buNone/>
              <a:defRPr sz="2805"/>
            </a:lvl3pPr>
            <a:lvl4pPr marL="3206043" indent="0">
              <a:buNone/>
              <a:defRPr sz="2337"/>
            </a:lvl4pPr>
            <a:lvl5pPr marL="4274724" indent="0">
              <a:buNone/>
              <a:defRPr sz="2337"/>
            </a:lvl5pPr>
            <a:lvl6pPr marL="5343405" indent="0">
              <a:buNone/>
              <a:defRPr sz="2337"/>
            </a:lvl6pPr>
            <a:lvl7pPr marL="6412086" indent="0">
              <a:buNone/>
              <a:defRPr sz="2337"/>
            </a:lvl7pPr>
            <a:lvl8pPr marL="7480767" indent="0">
              <a:buNone/>
              <a:defRPr sz="2337"/>
            </a:lvl8pPr>
            <a:lvl9pPr marL="8549448" indent="0">
              <a:buNone/>
              <a:defRPr sz="2337"/>
            </a:lvl9pPr>
          </a:lstStyle>
          <a:p>
            <a:pPr lvl="0"/>
            <a:r>
              <a:rPr lang="en-US"/>
              <a:t>Click to edit Master text styles</a:t>
            </a:r>
          </a:p>
        </p:txBody>
      </p:sp>
      <p:sp>
        <p:nvSpPr>
          <p:cNvPr id="5" name="Date Placeholder 4">
            <a:extLst>
              <a:ext uri="{FF2B5EF4-FFF2-40B4-BE49-F238E27FC236}">
                <a16:creationId xmlns="" xmlns:a16="http://schemas.microsoft.com/office/drawing/2014/main" id="{97327A60-0623-DDC0-3377-8313835448A0}"/>
              </a:ext>
            </a:extLst>
          </p:cNvPr>
          <p:cNvSpPr>
            <a:spLocks noGrp="1"/>
          </p:cNvSpPr>
          <p:nvPr>
            <p:ph type="dt" sz="half" idx="10"/>
          </p:nvPr>
        </p:nvSpPr>
        <p:spPr/>
        <p:txBody>
          <a:bodyPr/>
          <a:lstStyle/>
          <a:p>
            <a:fld id="{F9E1F896-D901-40DB-B1D0-D9048B3F6A24}" type="datetimeFigureOut">
              <a:rPr lang="en-IN" smtClean="0"/>
              <a:t>06-12-2025</a:t>
            </a:fld>
            <a:endParaRPr lang="en-IN"/>
          </a:p>
        </p:txBody>
      </p:sp>
      <p:sp>
        <p:nvSpPr>
          <p:cNvPr id="6" name="Footer Placeholder 5">
            <a:extLst>
              <a:ext uri="{FF2B5EF4-FFF2-40B4-BE49-F238E27FC236}">
                <a16:creationId xmlns="" xmlns:a16="http://schemas.microsoft.com/office/drawing/2014/main" id="{8FE1EF6B-4631-A2CD-B5D6-84E06107126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2A6945A3-41C3-B9EA-0396-630F2BD2793A}"/>
              </a:ext>
            </a:extLst>
          </p:cNvPr>
          <p:cNvSpPr>
            <a:spLocks noGrp="1"/>
          </p:cNvSpPr>
          <p:nvPr>
            <p:ph type="sldNum" sz="quarter" idx="12"/>
          </p:nvPr>
        </p:nvSpPr>
        <p:spPr/>
        <p:txBody>
          <a:bodyPr/>
          <a:lstStyle/>
          <a:p>
            <a:fld id="{A40A3AFD-8F2B-4242-9455-C72D1CFC01DA}" type="slidenum">
              <a:rPr lang="en-IN" smtClean="0"/>
              <a:t>‹#›</a:t>
            </a:fld>
            <a:endParaRPr lang="en-IN"/>
          </a:p>
        </p:txBody>
      </p:sp>
    </p:spTree>
    <p:extLst>
      <p:ext uri="{BB962C8B-B14F-4D97-AF65-F5344CB8AC3E}">
        <p14:creationId xmlns:p14="http://schemas.microsoft.com/office/powerpoint/2010/main" val="382912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2A1BDB-E397-27BE-2F7F-60B7219FD55E}"/>
              </a:ext>
            </a:extLst>
          </p:cNvPr>
          <p:cNvSpPr>
            <a:spLocks noGrp="1"/>
          </p:cNvSpPr>
          <p:nvPr>
            <p:ph type="title"/>
          </p:nvPr>
        </p:nvSpPr>
        <p:spPr>
          <a:xfrm>
            <a:off x="2474983" y="1916655"/>
            <a:ext cx="31049774" cy="6958285"/>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C407219-B0D1-3B30-C3DC-5A2E0558F026}"/>
              </a:ext>
            </a:extLst>
          </p:cNvPr>
          <p:cNvSpPr>
            <a:spLocks noGrp="1"/>
          </p:cNvSpPr>
          <p:nvPr>
            <p:ph type="body" idx="1"/>
          </p:nvPr>
        </p:nvSpPr>
        <p:spPr>
          <a:xfrm>
            <a:off x="2474983" y="9583264"/>
            <a:ext cx="31049774"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5F2B270-07AC-1634-94C7-C157688F1450}"/>
              </a:ext>
            </a:extLst>
          </p:cNvPr>
          <p:cNvSpPr>
            <a:spLocks noGrp="1"/>
          </p:cNvSpPr>
          <p:nvPr>
            <p:ph type="dt" sz="half" idx="2"/>
          </p:nvPr>
        </p:nvSpPr>
        <p:spPr>
          <a:xfrm>
            <a:off x="2474982" y="33366426"/>
            <a:ext cx="8099941" cy="1916653"/>
          </a:xfrm>
          <a:prstGeom prst="rect">
            <a:avLst/>
          </a:prstGeom>
        </p:spPr>
        <p:txBody>
          <a:bodyPr vert="horz" lIns="91440" tIns="45720" rIns="91440" bIns="45720" rtlCol="0" anchor="ctr"/>
          <a:lstStyle>
            <a:lvl1pPr algn="l">
              <a:defRPr sz="2805">
                <a:solidFill>
                  <a:schemeClr val="tx1">
                    <a:tint val="82000"/>
                  </a:schemeClr>
                </a:solidFill>
              </a:defRPr>
            </a:lvl1pPr>
          </a:lstStyle>
          <a:p>
            <a:fld id="{F9E1F896-D901-40DB-B1D0-D9048B3F6A24}" type="datetimeFigureOut">
              <a:rPr lang="en-IN" smtClean="0"/>
              <a:t>06-12-2025</a:t>
            </a:fld>
            <a:endParaRPr lang="en-IN"/>
          </a:p>
        </p:txBody>
      </p:sp>
      <p:sp>
        <p:nvSpPr>
          <p:cNvPr id="5" name="Footer Placeholder 4">
            <a:extLst>
              <a:ext uri="{FF2B5EF4-FFF2-40B4-BE49-F238E27FC236}">
                <a16:creationId xmlns="" xmlns:a16="http://schemas.microsoft.com/office/drawing/2014/main" id="{6771C2F6-AD38-4606-9598-B5F5F24280BE}"/>
              </a:ext>
            </a:extLst>
          </p:cNvPr>
          <p:cNvSpPr>
            <a:spLocks noGrp="1"/>
          </p:cNvSpPr>
          <p:nvPr>
            <p:ph type="ftr" sz="quarter" idx="3"/>
          </p:nvPr>
        </p:nvSpPr>
        <p:spPr>
          <a:xfrm>
            <a:off x="11924914" y="33366426"/>
            <a:ext cx="12149912" cy="1916653"/>
          </a:xfrm>
          <a:prstGeom prst="rect">
            <a:avLst/>
          </a:prstGeom>
        </p:spPr>
        <p:txBody>
          <a:bodyPr vert="horz" lIns="91440" tIns="45720" rIns="91440" bIns="45720" rtlCol="0" anchor="ctr"/>
          <a:lstStyle>
            <a:lvl1pPr algn="ctr">
              <a:defRPr sz="2805">
                <a:solidFill>
                  <a:schemeClr val="tx1">
                    <a:tint val="82000"/>
                  </a:schemeClr>
                </a:solidFill>
              </a:defRPr>
            </a:lvl1pPr>
          </a:lstStyle>
          <a:p>
            <a:endParaRPr lang="en-IN"/>
          </a:p>
        </p:txBody>
      </p:sp>
      <p:sp>
        <p:nvSpPr>
          <p:cNvPr id="6" name="Slide Number Placeholder 5">
            <a:extLst>
              <a:ext uri="{FF2B5EF4-FFF2-40B4-BE49-F238E27FC236}">
                <a16:creationId xmlns="" xmlns:a16="http://schemas.microsoft.com/office/drawing/2014/main" id="{97962A5E-D1DF-54B0-6260-2894C4267909}"/>
              </a:ext>
            </a:extLst>
          </p:cNvPr>
          <p:cNvSpPr>
            <a:spLocks noGrp="1"/>
          </p:cNvSpPr>
          <p:nvPr>
            <p:ph type="sldNum" sz="quarter" idx="4"/>
          </p:nvPr>
        </p:nvSpPr>
        <p:spPr>
          <a:xfrm>
            <a:off x="25424816" y="33366426"/>
            <a:ext cx="8099941" cy="1916653"/>
          </a:xfrm>
          <a:prstGeom prst="rect">
            <a:avLst/>
          </a:prstGeom>
        </p:spPr>
        <p:txBody>
          <a:bodyPr vert="horz" lIns="91440" tIns="45720" rIns="91440" bIns="45720" rtlCol="0" anchor="ctr"/>
          <a:lstStyle>
            <a:lvl1pPr algn="r">
              <a:defRPr sz="2805">
                <a:solidFill>
                  <a:schemeClr val="tx1">
                    <a:tint val="82000"/>
                  </a:schemeClr>
                </a:solidFill>
              </a:defRPr>
            </a:lvl1pPr>
          </a:lstStyle>
          <a:p>
            <a:fld id="{A40A3AFD-8F2B-4242-9455-C72D1CFC01DA}" type="slidenum">
              <a:rPr lang="en-IN" smtClean="0"/>
              <a:t>‹#›</a:t>
            </a:fld>
            <a:endParaRPr lang="en-IN"/>
          </a:p>
        </p:txBody>
      </p:sp>
    </p:spTree>
    <p:extLst>
      <p:ext uri="{BB962C8B-B14F-4D97-AF65-F5344CB8AC3E}">
        <p14:creationId xmlns:p14="http://schemas.microsoft.com/office/powerpoint/2010/main" val="84827458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2137362" rtl="0" eaLnBrk="1" latinLnBrk="0" hangingPunct="1">
        <a:lnSpc>
          <a:spcPct val="90000"/>
        </a:lnSpc>
        <a:spcBef>
          <a:spcPct val="0"/>
        </a:spcBef>
        <a:buNone/>
        <a:defRPr sz="10285" kern="1200">
          <a:solidFill>
            <a:schemeClr val="tx1"/>
          </a:solidFill>
          <a:latin typeface="+mj-lt"/>
          <a:ea typeface="+mj-ea"/>
          <a:cs typeface="+mj-cs"/>
        </a:defRPr>
      </a:lvl1pPr>
    </p:titleStyle>
    <p:bodyStyle>
      <a:lvl1pPr marL="534340" indent="-534340" algn="l" defTabSz="2137362" rtl="0" eaLnBrk="1" latinLnBrk="0" hangingPunct="1">
        <a:lnSpc>
          <a:spcPct val="90000"/>
        </a:lnSpc>
        <a:spcBef>
          <a:spcPts val="2337"/>
        </a:spcBef>
        <a:buFont typeface="Arial" panose="020B0604020202020204" pitchFamily="34" charset="0"/>
        <a:buChar char="•"/>
        <a:defRPr sz="6545" kern="1200">
          <a:solidFill>
            <a:schemeClr val="tx1"/>
          </a:solidFill>
          <a:latin typeface="+mn-lt"/>
          <a:ea typeface="+mn-ea"/>
          <a:cs typeface="+mn-cs"/>
        </a:defRPr>
      </a:lvl1pPr>
      <a:lvl2pPr marL="1603022" indent="-534340" algn="l" defTabSz="2137362" rtl="0" eaLnBrk="1" latinLnBrk="0" hangingPunct="1">
        <a:lnSpc>
          <a:spcPct val="90000"/>
        </a:lnSpc>
        <a:spcBef>
          <a:spcPts val="1169"/>
        </a:spcBef>
        <a:buFont typeface="Arial" panose="020B0604020202020204" pitchFamily="34" charset="0"/>
        <a:buChar char="•"/>
        <a:defRPr sz="5610" kern="1200">
          <a:solidFill>
            <a:schemeClr val="tx1"/>
          </a:solidFill>
          <a:latin typeface="+mn-lt"/>
          <a:ea typeface="+mn-ea"/>
          <a:cs typeface="+mn-cs"/>
        </a:defRPr>
      </a:lvl2pPr>
      <a:lvl3pPr marL="2671702" indent="-534340" algn="l" defTabSz="2137362" rtl="0" eaLnBrk="1" latinLnBrk="0" hangingPunct="1">
        <a:lnSpc>
          <a:spcPct val="90000"/>
        </a:lnSpc>
        <a:spcBef>
          <a:spcPts val="1169"/>
        </a:spcBef>
        <a:buFont typeface="Arial" panose="020B0604020202020204" pitchFamily="34" charset="0"/>
        <a:buChar char="•"/>
        <a:defRPr sz="4675" kern="1200">
          <a:solidFill>
            <a:schemeClr val="tx1"/>
          </a:solidFill>
          <a:latin typeface="+mn-lt"/>
          <a:ea typeface="+mn-ea"/>
          <a:cs typeface="+mn-cs"/>
        </a:defRPr>
      </a:lvl3pPr>
      <a:lvl4pPr marL="3740384" indent="-534340" algn="l" defTabSz="2137362" rtl="0" eaLnBrk="1" latinLnBrk="0" hangingPunct="1">
        <a:lnSpc>
          <a:spcPct val="90000"/>
        </a:lnSpc>
        <a:spcBef>
          <a:spcPts val="1169"/>
        </a:spcBef>
        <a:buFont typeface="Arial" panose="020B0604020202020204" pitchFamily="34" charset="0"/>
        <a:buChar char="•"/>
        <a:defRPr sz="4207" kern="1200">
          <a:solidFill>
            <a:schemeClr val="tx1"/>
          </a:solidFill>
          <a:latin typeface="+mn-lt"/>
          <a:ea typeface="+mn-ea"/>
          <a:cs typeface="+mn-cs"/>
        </a:defRPr>
      </a:lvl4pPr>
      <a:lvl5pPr marL="4809064" indent="-534340" algn="l" defTabSz="2137362" rtl="0" eaLnBrk="1" latinLnBrk="0" hangingPunct="1">
        <a:lnSpc>
          <a:spcPct val="90000"/>
        </a:lnSpc>
        <a:spcBef>
          <a:spcPts val="1169"/>
        </a:spcBef>
        <a:buFont typeface="Arial" panose="020B0604020202020204" pitchFamily="34" charset="0"/>
        <a:buChar char="•"/>
        <a:defRPr sz="4207" kern="1200">
          <a:solidFill>
            <a:schemeClr val="tx1"/>
          </a:solidFill>
          <a:latin typeface="+mn-lt"/>
          <a:ea typeface="+mn-ea"/>
          <a:cs typeface="+mn-cs"/>
        </a:defRPr>
      </a:lvl5pPr>
      <a:lvl6pPr marL="5877745" indent="-534340" algn="l" defTabSz="2137362" rtl="0" eaLnBrk="1" latinLnBrk="0" hangingPunct="1">
        <a:lnSpc>
          <a:spcPct val="90000"/>
        </a:lnSpc>
        <a:spcBef>
          <a:spcPts val="1169"/>
        </a:spcBef>
        <a:buFont typeface="Arial" panose="020B0604020202020204" pitchFamily="34" charset="0"/>
        <a:buChar char="•"/>
        <a:defRPr sz="4207" kern="1200">
          <a:solidFill>
            <a:schemeClr val="tx1"/>
          </a:solidFill>
          <a:latin typeface="+mn-lt"/>
          <a:ea typeface="+mn-ea"/>
          <a:cs typeface="+mn-cs"/>
        </a:defRPr>
      </a:lvl6pPr>
      <a:lvl7pPr marL="6946426" indent="-534340" algn="l" defTabSz="2137362" rtl="0" eaLnBrk="1" latinLnBrk="0" hangingPunct="1">
        <a:lnSpc>
          <a:spcPct val="90000"/>
        </a:lnSpc>
        <a:spcBef>
          <a:spcPts val="1169"/>
        </a:spcBef>
        <a:buFont typeface="Arial" panose="020B0604020202020204" pitchFamily="34" charset="0"/>
        <a:buChar char="•"/>
        <a:defRPr sz="4207" kern="1200">
          <a:solidFill>
            <a:schemeClr val="tx1"/>
          </a:solidFill>
          <a:latin typeface="+mn-lt"/>
          <a:ea typeface="+mn-ea"/>
          <a:cs typeface="+mn-cs"/>
        </a:defRPr>
      </a:lvl7pPr>
      <a:lvl8pPr marL="8015108" indent="-534340" algn="l" defTabSz="2137362" rtl="0" eaLnBrk="1" latinLnBrk="0" hangingPunct="1">
        <a:lnSpc>
          <a:spcPct val="90000"/>
        </a:lnSpc>
        <a:spcBef>
          <a:spcPts val="1169"/>
        </a:spcBef>
        <a:buFont typeface="Arial" panose="020B0604020202020204" pitchFamily="34" charset="0"/>
        <a:buChar char="•"/>
        <a:defRPr sz="4207" kern="1200">
          <a:solidFill>
            <a:schemeClr val="tx1"/>
          </a:solidFill>
          <a:latin typeface="+mn-lt"/>
          <a:ea typeface="+mn-ea"/>
          <a:cs typeface="+mn-cs"/>
        </a:defRPr>
      </a:lvl8pPr>
      <a:lvl9pPr marL="9083788" indent="-534340" algn="l" defTabSz="2137362" rtl="0" eaLnBrk="1" latinLnBrk="0" hangingPunct="1">
        <a:lnSpc>
          <a:spcPct val="90000"/>
        </a:lnSpc>
        <a:spcBef>
          <a:spcPts val="1169"/>
        </a:spcBef>
        <a:buFont typeface="Arial" panose="020B0604020202020204" pitchFamily="34" charset="0"/>
        <a:buChar char="•"/>
        <a:defRPr sz="4207" kern="1200">
          <a:solidFill>
            <a:schemeClr val="tx1"/>
          </a:solidFill>
          <a:latin typeface="+mn-lt"/>
          <a:ea typeface="+mn-ea"/>
          <a:cs typeface="+mn-cs"/>
        </a:defRPr>
      </a:lvl9pPr>
    </p:bodyStyle>
    <p:otherStyle>
      <a:defPPr>
        <a:defRPr lang="en-US"/>
      </a:defPPr>
      <a:lvl1pPr marL="0" algn="l" defTabSz="2137362" rtl="0" eaLnBrk="1" latinLnBrk="0" hangingPunct="1">
        <a:defRPr sz="4207" kern="1200">
          <a:solidFill>
            <a:schemeClr val="tx1"/>
          </a:solidFill>
          <a:latin typeface="+mn-lt"/>
          <a:ea typeface="+mn-ea"/>
          <a:cs typeface="+mn-cs"/>
        </a:defRPr>
      </a:lvl1pPr>
      <a:lvl2pPr marL="1068681" algn="l" defTabSz="2137362" rtl="0" eaLnBrk="1" latinLnBrk="0" hangingPunct="1">
        <a:defRPr sz="4207" kern="1200">
          <a:solidFill>
            <a:schemeClr val="tx1"/>
          </a:solidFill>
          <a:latin typeface="+mn-lt"/>
          <a:ea typeface="+mn-ea"/>
          <a:cs typeface="+mn-cs"/>
        </a:defRPr>
      </a:lvl2pPr>
      <a:lvl3pPr marL="2137362" algn="l" defTabSz="2137362" rtl="0" eaLnBrk="1" latinLnBrk="0" hangingPunct="1">
        <a:defRPr sz="4207" kern="1200">
          <a:solidFill>
            <a:schemeClr val="tx1"/>
          </a:solidFill>
          <a:latin typeface="+mn-lt"/>
          <a:ea typeface="+mn-ea"/>
          <a:cs typeface="+mn-cs"/>
        </a:defRPr>
      </a:lvl3pPr>
      <a:lvl4pPr marL="3206043" algn="l" defTabSz="2137362" rtl="0" eaLnBrk="1" latinLnBrk="0" hangingPunct="1">
        <a:defRPr sz="4207" kern="1200">
          <a:solidFill>
            <a:schemeClr val="tx1"/>
          </a:solidFill>
          <a:latin typeface="+mn-lt"/>
          <a:ea typeface="+mn-ea"/>
          <a:cs typeface="+mn-cs"/>
        </a:defRPr>
      </a:lvl4pPr>
      <a:lvl5pPr marL="4274724" algn="l" defTabSz="2137362" rtl="0" eaLnBrk="1" latinLnBrk="0" hangingPunct="1">
        <a:defRPr sz="4207" kern="1200">
          <a:solidFill>
            <a:schemeClr val="tx1"/>
          </a:solidFill>
          <a:latin typeface="+mn-lt"/>
          <a:ea typeface="+mn-ea"/>
          <a:cs typeface="+mn-cs"/>
        </a:defRPr>
      </a:lvl5pPr>
      <a:lvl6pPr marL="5343405" algn="l" defTabSz="2137362" rtl="0" eaLnBrk="1" latinLnBrk="0" hangingPunct="1">
        <a:defRPr sz="4207" kern="1200">
          <a:solidFill>
            <a:schemeClr val="tx1"/>
          </a:solidFill>
          <a:latin typeface="+mn-lt"/>
          <a:ea typeface="+mn-ea"/>
          <a:cs typeface="+mn-cs"/>
        </a:defRPr>
      </a:lvl6pPr>
      <a:lvl7pPr marL="6412086" algn="l" defTabSz="2137362" rtl="0" eaLnBrk="1" latinLnBrk="0" hangingPunct="1">
        <a:defRPr sz="4207" kern="1200">
          <a:solidFill>
            <a:schemeClr val="tx1"/>
          </a:solidFill>
          <a:latin typeface="+mn-lt"/>
          <a:ea typeface="+mn-ea"/>
          <a:cs typeface="+mn-cs"/>
        </a:defRPr>
      </a:lvl7pPr>
      <a:lvl8pPr marL="7480767" algn="l" defTabSz="2137362" rtl="0" eaLnBrk="1" latinLnBrk="0" hangingPunct="1">
        <a:defRPr sz="4207" kern="1200">
          <a:solidFill>
            <a:schemeClr val="tx1"/>
          </a:solidFill>
          <a:latin typeface="+mn-lt"/>
          <a:ea typeface="+mn-ea"/>
          <a:cs typeface="+mn-cs"/>
        </a:defRPr>
      </a:lvl8pPr>
      <a:lvl9pPr marL="8549448" algn="l" defTabSz="2137362" rtl="0" eaLnBrk="1" latinLnBrk="0" hangingPunct="1">
        <a:defRPr sz="42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9F47BB5E-3FA2-7477-714A-176FC749E792}"/>
            </a:ext>
          </a:extLst>
        </p:cNvPr>
        <p:cNvGrpSpPr/>
        <p:nvPr/>
      </p:nvGrpSpPr>
      <p:grpSpPr>
        <a:xfrm>
          <a:off x="0" y="0"/>
          <a:ext cx="0" cy="0"/>
          <a:chOff x="0" y="0"/>
          <a:chExt cx="0" cy="0"/>
        </a:xfrm>
      </p:grpSpPr>
      <p:sp>
        <p:nvSpPr>
          <p:cNvPr id="26" name="Rectangle 25">
            <a:extLst>
              <a:ext uri="{FF2B5EF4-FFF2-40B4-BE49-F238E27FC236}">
                <a16:creationId xmlns="" xmlns:a16="http://schemas.microsoft.com/office/drawing/2014/main" id="{5EE549BB-4734-3351-590E-8028102E0BF1}"/>
              </a:ext>
            </a:extLst>
          </p:cNvPr>
          <p:cNvSpPr/>
          <p:nvPr/>
        </p:nvSpPr>
        <p:spPr>
          <a:xfrm>
            <a:off x="0" y="0"/>
            <a:ext cx="35999738" cy="27405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p>
        </p:txBody>
      </p:sp>
      <p:sp>
        <p:nvSpPr>
          <p:cNvPr id="33" name="Rectangle: Rounded Corners 32">
            <a:extLst>
              <a:ext uri="{FF2B5EF4-FFF2-40B4-BE49-F238E27FC236}">
                <a16:creationId xmlns="" xmlns:a16="http://schemas.microsoft.com/office/drawing/2014/main" id="{FCF28086-8669-5593-D014-FD03B70B5141}"/>
              </a:ext>
            </a:extLst>
          </p:cNvPr>
          <p:cNvSpPr/>
          <p:nvPr/>
        </p:nvSpPr>
        <p:spPr>
          <a:xfrm>
            <a:off x="1824546" y="3081632"/>
            <a:ext cx="33379854" cy="3651388"/>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500" dirty="0">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a:extLst>
              <a:ext uri="{FF2B5EF4-FFF2-40B4-BE49-F238E27FC236}">
                <a16:creationId xmlns="" xmlns:a16="http://schemas.microsoft.com/office/drawing/2014/main" id="{E945FC7B-56D0-DB70-BC80-82FDD51DA888}"/>
              </a:ext>
            </a:extLst>
          </p:cNvPr>
          <p:cNvSpPr/>
          <p:nvPr/>
        </p:nvSpPr>
        <p:spPr>
          <a:xfrm>
            <a:off x="1908965" y="7069651"/>
            <a:ext cx="10947804" cy="9000557"/>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a:extLst>
              <a:ext uri="{FF2B5EF4-FFF2-40B4-BE49-F238E27FC236}">
                <a16:creationId xmlns="" xmlns:a16="http://schemas.microsoft.com/office/drawing/2014/main" id="{14F058DF-3E1E-C783-A308-3AAF5F9D6481}"/>
              </a:ext>
            </a:extLst>
          </p:cNvPr>
          <p:cNvSpPr/>
          <p:nvPr/>
        </p:nvSpPr>
        <p:spPr>
          <a:xfrm>
            <a:off x="13056334" y="7126350"/>
            <a:ext cx="21798208" cy="889995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80978" indent="-380978" algn="just">
              <a:buFont typeface="Arial" panose="020B0604020202020204" pitchFamily="34" charset="0"/>
              <a:buChar char="•"/>
            </a:pPr>
            <a:endParaRPr lang="en-IN" sz="2333"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Rectangle 36">
            <a:extLst>
              <a:ext uri="{FF2B5EF4-FFF2-40B4-BE49-F238E27FC236}">
                <a16:creationId xmlns="" xmlns:a16="http://schemas.microsoft.com/office/drawing/2014/main" id="{C03B00FE-1C54-22B5-DD03-AD5BD76B7FCE}"/>
              </a:ext>
            </a:extLst>
          </p:cNvPr>
          <p:cNvSpPr/>
          <p:nvPr/>
        </p:nvSpPr>
        <p:spPr>
          <a:xfrm>
            <a:off x="1908963" y="16195390"/>
            <a:ext cx="10931721" cy="1682663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dirty="0">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a:extLst>
              <a:ext uri="{FF2B5EF4-FFF2-40B4-BE49-F238E27FC236}">
                <a16:creationId xmlns="" xmlns:a16="http://schemas.microsoft.com/office/drawing/2014/main" id="{082433E8-B414-B1E6-5032-B16D8A673C51}"/>
              </a:ext>
            </a:extLst>
          </p:cNvPr>
          <p:cNvSpPr/>
          <p:nvPr/>
        </p:nvSpPr>
        <p:spPr>
          <a:xfrm>
            <a:off x="13056333" y="16198105"/>
            <a:ext cx="11039580" cy="16855412"/>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dirty="0">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a:extLst>
              <a:ext uri="{FF2B5EF4-FFF2-40B4-BE49-F238E27FC236}">
                <a16:creationId xmlns="" xmlns:a16="http://schemas.microsoft.com/office/drawing/2014/main" id="{1D8E848D-851C-47A0-6645-9F0A2E8FBB0B}"/>
              </a:ext>
            </a:extLst>
          </p:cNvPr>
          <p:cNvSpPr/>
          <p:nvPr/>
        </p:nvSpPr>
        <p:spPr>
          <a:xfrm>
            <a:off x="24281384" y="16198106"/>
            <a:ext cx="10573157" cy="753955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41" name="Rectangle 40">
            <a:extLst>
              <a:ext uri="{FF2B5EF4-FFF2-40B4-BE49-F238E27FC236}">
                <a16:creationId xmlns="" xmlns:a16="http://schemas.microsoft.com/office/drawing/2014/main" id="{B7337E9F-EBF2-B174-9780-CBA47DC840DF}"/>
              </a:ext>
            </a:extLst>
          </p:cNvPr>
          <p:cNvSpPr/>
          <p:nvPr/>
        </p:nvSpPr>
        <p:spPr>
          <a:xfrm>
            <a:off x="24281383" y="23788738"/>
            <a:ext cx="10584099" cy="910318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a:extLst>
              <a:ext uri="{FF2B5EF4-FFF2-40B4-BE49-F238E27FC236}">
                <a16:creationId xmlns="" xmlns:a16="http://schemas.microsoft.com/office/drawing/2014/main" id="{E3460245-7758-907F-B996-071EA06C88D3}"/>
              </a:ext>
            </a:extLst>
          </p:cNvPr>
          <p:cNvSpPr/>
          <p:nvPr/>
        </p:nvSpPr>
        <p:spPr>
          <a:xfrm>
            <a:off x="2072381" y="33282015"/>
            <a:ext cx="19194014" cy="1972092"/>
          </a:xfrm>
          <a:prstGeom prst="rect">
            <a:avLst/>
          </a:prstGeom>
          <a:solidFill>
            <a:srgbClr val="FBFA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43" name="Flowchart: Alternate Process 42">
            <a:extLst>
              <a:ext uri="{FF2B5EF4-FFF2-40B4-BE49-F238E27FC236}">
                <a16:creationId xmlns="" xmlns:a16="http://schemas.microsoft.com/office/drawing/2014/main" id="{84E4FF2B-1F83-EBDF-3290-F3323A1297A1}"/>
              </a:ext>
            </a:extLst>
          </p:cNvPr>
          <p:cNvSpPr/>
          <p:nvPr/>
        </p:nvSpPr>
        <p:spPr>
          <a:xfrm rot="18239514">
            <a:off x="31034689" y="3245976"/>
            <a:ext cx="3191395" cy="3050577"/>
          </a:xfrm>
          <a:prstGeom prst="flowChartAlternateProcess">
            <a:avLst/>
          </a:prstGeom>
          <a:solidFill>
            <a:srgbClr val="FFC000"/>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sz="1500" dirty="0">
              <a:latin typeface="Calibri" panose="020F0502020204030204" pitchFamily="34" charset="0"/>
              <a:ea typeface="Calibri" panose="020F0502020204030204" pitchFamily="34" charset="0"/>
              <a:cs typeface="Calibri" panose="020F0502020204030204" pitchFamily="34" charset="0"/>
            </a:endParaRPr>
          </a:p>
        </p:txBody>
      </p:sp>
      <p:sp>
        <p:nvSpPr>
          <p:cNvPr id="44" name="Flowchart: Alternate Process 43">
            <a:extLst>
              <a:ext uri="{FF2B5EF4-FFF2-40B4-BE49-F238E27FC236}">
                <a16:creationId xmlns="" xmlns:a16="http://schemas.microsoft.com/office/drawing/2014/main" id="{17CB34AC-30D8-B37C-8CD0-F43CDE6A7500}"/>
              </a:ext>
            </a:extLst>
          </p:cNvPr>
          <p:cNvSpPr/>
          <p:nvPr/>
        </p:nvSpPr>
        <p:spPr>
          <a:xfrm>
            <a:off x="31044164" y="3376845"/>
            <a:ext cx="3171491" cy="2822069"/>
          </a:xfrm>
          <a:prstGeom prst="flowChartAlternateProcess">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53" name="Rectangle 52">
            <a:extLst>
              <a:ext uri="{FF2B5EF4-FFF2-40B4-BE49-F238E27FC236}">
                <a16:creationId xmlns="" xmlns:a16="http://schemas.microsoft.com/office/drawing/2014/main" id="{CE26A141-67F4-BE5C-4F24-CCA9A074A287}"/>
              </a:ext>
            </a:extLst>
          </p:cNvPr>
          <p:cNvSpPr/>
          <p:nvPr/>
        </p:nvSpPr>
        <p:spPr>
          <a:xfrm>
            <a:off x="31277971" y="3828785"/>
            <a:ext cx="2703878" cy="2154434"/>
          </a:xfrm>
          <a:prstGeom prst="rect">
            <a:avLst/>
          </a:prstGeom>
          <a:noFill/>
        </p:spPr>
        <p:txBody>
          <a:bodyPr wrap="non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500" b="1" dirty="0">
                <a:ln/>
                <a:solidFill>
                  <a:schemeClr val="accent3"/>
                </a:solidFill>
                <a:latin typeface="Calibri" panose="020F0502020204030204" pitchFamily="34" charset="0"/>
                <a:ea typeface="Calibri" panose="020F0502020204030204" pitchFamily="34" charset="0"/>
                <a:cs typeface="Calibri" panose="020F0502020204030204" pitchFamily="34" charset="0"/>
              </a:rPr>
              <a:t>IPC Poster </a:t>
            </a:r>
          </a:p>
          <a:p>
            <a:pPr algn="ctr"/>
            <a:r>
              <a:rPr lang="en-US" sz="4500" b="1" dirty="0">
                <a:ln/>
                <a:solidFill>
                  <a:schemeClr val="accent3"/>
                </a:solidFill>
                <a:latin typeface="Calibri" panose="020F0502020204030204" pitchFamily="34" charset="0"/>
                <a:ea typeface="Calibri" panose="020F0502020204030204" pitchFamily="34" charset="0"/>
                <a:cs typeface="Calibri" panose="020F0502020204030204" pitchFamily="34" charset="0"/>
              </a:rPr>
              <a:t>No.01</a:t>
            </a:r>
          </a:p>
          <a:p>
            <a:pPr algn="ctr"/>
            <a:endParaRPr lang="en-US" sz="4500" b="1" dirty="0">
              <a:ln/>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p:sp>
        <p:nvSpPr>
          <p:cNvPr id="71" name="Rectangle: Rounded Corners 70">
            <a:extLst>
              <a:ext uri="{FF2B5EF4-FFF2-40B4-BE49-F238E27FC236}">
                <a16:creationId xmlns="" xmlns:a16="http://schemas.microsoft.com/office/drawing/2014/main" id="{2A40CCE1-6B81-D9CE-F9D3-A191C4AC2110}"/>
              </a:ext>
            </a:extLst>
          </p:cNvPr>
          <p:cNvSpPr/>
          <p:nvPr/>
        </p:nvSpPr>
        <p:spPr>
          <a:xfrm>
            <a:off x="1908962" y="6998340"/>
            <a:ext cx="10951773" cy="65863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72" name="Rectangle: Rounded Corners 71">
            <a:extLst>
              <a:ext uri="{FF2B5EF4-FFF2-40B4-BE49-F238E27FC236}">
                <a16:creationId xmlns="" xmlns:a16="http://schemas.microsoft.com/office/drawing/2014/main" id="{C99B5EB7-36D6-124F-CCA8-D0788EBE4CA0}"/>
              </a:ext>
            </a:extLst>
          </p:cNvPr>
          <p:cNvSpPr/>
          <p:nvPr/>
        </p:nvSpPr>
        <p:spPr>
          <a:xfrm>
            <a:off x="13056333" y="6958004"/>
            <a:ext cx="18210488" cy="70576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76" name="Rectangle: Rounded Corners 75">
            <a:extLst>
              <a:ext uri="{FF2B5EF4-FFF2-40B4-BE49-F238E27FC236}">
                <a16:creationId xmlns="" xmlns:a16="http://schemas.microsoft.com/office/drawing/2014/main" id="{2D343DF7-38AC-99CA-F06E-E2E56EB8FD71}"/>
              </a:ext>
            </a:extLst>
          </p:cNvPr>
          <p:cNvSpPr/>
          <p:nvPr/>
        </p:nvSpPr>
        <p:spPr>
          <a:xfrm>
            <a:off x="24285732" y="23737883"/>
            <a:ext cx="9819604" cy="79540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77" name="Rectangle: Rounded Corners 76">
            <a:extLst>
              <a:ext uri="{FF2B5EF4-FFF2-40B4-BE49-F238E27FC236}">
                <a16:creationId xmlns="" xmlns:a16="http://schemas.microsoft.com/office/drawing/2014/main" id="{FDDE1C4C-17C5-3E13-7583-F963B2C81998}"/>
              </a:ext>
            </a:extLst>
          </p:cNvPr>
          <p:cNvSpPr/>
          <p:nvPr/>
        </p:nvSpPr>
        <p:spPr>
          <a:xfrm>
            <a:off x="2072381" y="33283927"/>
            <a:ext cx="19194014" cy="48797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78" name="Rectangle 77">
            <a:extLst>
              <a:ext uri="{FF2B5EF4-FFF2-40B4-BE49-F238E27FC236}">
                <a16:creationId xmlns="" xmlns:a16="http://schemas.microsoft.com/office/drawing/2014/main" id="{9199B658-4C88-9E64-F72D-66B3E310D151}"/>
              </a:ext>
            </a:extLst>
          </p:cNvPr>
          <p:cNvSpPr/>
          <p:nvPr/>
        </p:nvSpPr>
        <p:spPr>
          <a:xfrm>
            <a:off x="7106302" y="6971282"/>
            <a:ext cx="2362310" cy="692495"/>
          </a:xfrm>
          <a:prstGeom prst="rect">
            <a:avLst/>
          </a:prstGeom>
          <a:noFill/>
        </p:spPr>
        <p:txBody>
          <a:bodyPr wrap="none" lIns="76198" tIns="38099" rIns="76198" bIns="38099">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solidFill>
                <a:latin typeface="Calibri" panose="020F0502020204030204" pitchFamily="34" charset="0"/>
                <a:ea typeface="Calibri" panose="020F0502020204030204" pitchFamily="34" charset="0"/>
                <a:cs typeface="Calibri" panose="020F0502020204030204" pitchFamily="34" charset="0"/>
              </a:rPr>
              <a:t>ABSTRACT</a:t>
            </a:r>
          </a:p>
        </p:txBody>
      </p:sp>
      <p:sp>
        <p:nvSpPr>
          <p:cNvPr id="79" name="Rectangle 78">
            <a:extLst>
              <a:ext uri="{FF2B5EF4-FFF2-40B4-BE49-F238E27FC236}">
                <a16:creationId xmlns="" xmlns:a16="http://schemas.microsoft.com/office/drawing/2014/main" id="{A26A01B4-A8A8-F170-903E-BD8A2B264F0A}"/>
              </a:ext>
            </a:extLst>
          </p:cNvPr>
          <p:cNvSpPr/>
          <p:nvPr/>
        </p:nvSpPr>
        <p:spPr>
          <a:xfrm>
            <a:off x="20195534" y="6945730"/>
            <a:ext cx="3585401" cy="692495"/>
          </a:xfrm>
          <a:prstGeom prst="rect">
            <a:avLst/>
          </a:prstGeom>
          <a:noFill/>
        </p:spPr>
        <p:txBody>
          <a:bodyPr wrap="none" lIns="76198" tIns="38099" rIns="76198" bIns="38099">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solidFill>
                <a:latin typeface="Calibri" panose="020F0502020204030204" pitchFamily="34" charset="0"/>
                <a:ea typeface="Calibri" panose="020F0502020204030204" pitchFamily="34" charset="0"/>
                <a:cs typeface="Calibri" panose="020F0502020204030204" pitchFamily="34" charset="0"/>
              </a:rPr>
              <a:t>METHODOLOGY</a:t>
            </a:r>
          </a:p>
        </p:txBody>
      </p:sp>
      <p:sp>
        <p:nvSpPr>
          <p:cNvPr id="83" name="Rectangle 82">
            <a:extLst>
              <a:ext uri="{FF2B5EF4-FFF2-40B4-BE49-F238E27FC236}">
                <a16:creationId xmlns="" xmlns:a16="http://schemas.microsoft.com/office/drawing/2014/main" id="{02A77CD6-0AF3-71D4-CCEE-C434B8142E29}"/>
              </a:ext>
            </a:extLst>
          </p:cNvPr>
          <p:cNvSpPr/>
          <p:nvPr/>
        </p:nvSpPr>
        <p:spPr>
          <a:xfrm>
            <a:off x="27551319" y="23834338"/>
            <a:ext cx="2978120" cy="692495"/>
          </a:xfrm>
          <a:prstGeom prst="rect">
            <a:avLst/>
          </a:prstGeom>
          <a:noFill/>
        </p:spPr>
        <p:txBody>
          <a:bodyPr wrap="none" lIns="76198" tIns="38099" rIns="76198" bIns="38099">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solidFill>
                <a:latin typeface="Calibri" panose="020F0502020204030204" pitchFamily="34" charset="0"/>
                <a:ea typeface="Calibri" panose="020F0502020204030204" pitchFamily="34" charset="0"/>
                <a:cs typeface="Calibri" panose="020F0502020204030204" pitchFamily="34" charset="0"/>
              </a:rPr>
              <a:t>CONCLUSION</a:t>
            </a:r>
          </a:p>
        </p:txBody>
      </p:sp>
      <p:sp>
        <p:nvSpPr>
          <p:cNvPr id="84" name="Rectangle 83">
            <a:extLst>
              <a:ext uri="{FF2B5EF4-FFF2-40B4-BE49-F238E27FC236}">
                <a16:creationId xmlns="" xmlns:a16="http://schemas.microsoft.com/office/drawing/2014/main" id="{AFDCE2B6-7101-CDF2-9DA0-5FB770F70969}"/>
              </a:ext>
            </a:extLst>
          </p:cNvPr>
          <p:cNvSpPr/>
          <p:nvPr/>
        </p:nvSpPr>
        <p:spPr>
          <a:xfrm>
            <a:off x="8899123" y="33231537"/>
            <a:ext cx="2369875" cy="589839"/>
          </a:xfrm>
          <a:prstGeom prst="rect">
            <a:avLst/>
          </a:prstGeom>
          <a:noFill/>
        </p:spPr>
        <p:txBody>
          <a:bodyPr wrap="none" lIns="76198" tIns="38099" rIns="76198" bIns="38099">
            <a:spAutoFit/>
            <a:scene3d>
              <a:camera prst="orthographicFront"/>
              <a:lightRig rig="soft" dir="t">
                <a:rot lat="0" lon="0" rev="15600000"/>
              </a:lightRig>
            </a:scene3d>
            <a:sp3d extrusionH="57150" prstMaterial="softEdge">
              <a:bevelT w="25400" h="38100"/>
            </a:sp3d>
          </a:bodyPr>
          <a:lstStyle/>
          <a:p>
            <a:pPr algn="ctr"/>
            <a:r>
              <a:rPr lang="en-US" sz="3333" b="1" dirty="0">
                <a:ln/>
                <a:solidFill>
                  <a:schemeClr val="accent4"/>
                </a:solidFill>
                <a:latin typeface="Calibri" panose="020F0502020204030204" pitchFamily="34" charset="0"/>
                <a:ea typeface="Calibri" panose="020F0502020204030204" pitchFamily="34" charset="0"/>
                <a:cs typeface="Calibri" panose="020F0502020204030204" pitchFamily="34" charset="0"/>
              </a:rPr>
              <a:t>REFERENCES</a:t>
            </a:r>
          </a:p>
        </p:txBody>
      </p:sp>
      <p:sp>
        <p:nvSpPr>
          <p:cNvPr id="87" name="Rectangle 86">
            <a:extLst>
              <a:ext uri="{FF2B5EF4-FFF2-40B4-BE49-F238E27FC236}">
                <a16:creationId xmlns="" xmlns:a16="http://schemas.microsoft.com/office/drawing/2014/main" id="{FAB2C27B-DEEE-83D6-8B93-20D27B644103}"/>
              </a:ext>
            </a:extLst>
          </p:cNvPr>
          <p:cNvSpPr/>
          <p:nvPr/>
        </p:nvSpPr>
        <p:spPr>
          <a:xfrm>
            <a:off x="6046136" y="3419023"/>
            <a:ext cx="24426538" cy="1923601"/>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dirty="0">
                <a:ln/>
                <a:solidFill>
                  <a:schemeClr val="accent3"/>
                </a:solidFill>
                <a:latin typeface="Calibri" panose="020F0502020204030204" pitchFamily="34" charset="0"/>
                <a:ea typeface="Calibri" panose="020F0502020204030204" pitchFamily="34" charset="0"/>
                <a:cs typeface="Calibri" panose="020F0502020204030204" pitchFamily="34" charset="0"/>
              </a:rPr>
              <a:t>FORMULATION AND EVALUATION OF HERBAL DRUG LOADED SOLID LIPID NANOPARTICLES</a:t>
            </a:r>
          </a:p>
        </p:txBody>
      </p:sp>
      <p:pic>
        <p:nvPicPr>
          <p:cNvPr id="2" name="Picture 1">
            <a:extLst>
              <a:ext uri="{FF2B5EF4-FFF2-40B4-BE49-F238E27FC236}">
                <a16:creationId xmlns="" xmlns:a16="http://schemas.microsoft.com/office/drawing/2014/main" id="{D97E15E3-A09E-3BBD-5BB4-3948FFED0FA5}"/>
              </a:ext>
            </a:extLst>
          </p:cNvPr>
          <p:cNvPicPr>
            <a:picLocks noChangeAspect="1"/>
          </p:cNvPicPr>
          <p:nvPr/>
        </p:nvPicPr>
        <p:blipFill>
          <a:blip r:embed="rId3"/>
          <a:srcRect l="10966" r="13670"/>
          <a:stretch>
            <a:fillRect/>
          </a:stretch>
        </p:blipFill>
        <p:spPr>
          <a:xfrm>
            <a:off x="6873832" y="-121983"/>
            <a:ext cx="20269031" cy="2963685"/>
          </a:xfrm>
          <a:prstGeom prst="rect">
            <a:avLst/>
          </a:prstGeom>
        </p:spPr>
      </p:pic>
      <p:pic>
        <p:nvPicPr>
          <p:cNvPr id="5" name="Picture 4">
            <a:extLst>
              <a:ext uri="{FF2B5EF4-FFF2-40B4-BE49-F238E27FC236}">
                <a16:creationId xmlns="" xmlns:a16="http://schemas.microsoft.com/office/drawing/2014/main" id="{9DCC46EC-D3E0-091A-5046-43F7A27B098C}"/>
              </a:ext>
            </a:extLst>
          </p:cNvPr>
          <p:cNvPicPr>
            <a:picLocks noChangeAspect="1"/>
          </p:cNvPicPr>
          <p:nvPr/>
        </p:nvPicPr>
        <p:blipFill>
          <a:blip r:embed="rId4"/>
          <a:stretch>
            <a:fillRect/>
          </a:stretch>
        </p:blipFill>
        <p:spPr>
          <a:xfrm>
            <a:off x="18628129" y="17195826"/>
            <a:ext cx="2183134" cy="1938269"/>
          </a:xfrm>
          <a:prstGeom prst="rect">
            <a:avLst/>
          </a:prstGeom>
        </p:spPr>
      </p:pic>
      <p:pic>
        <p:nvPicPr>
          <p:cNvPr id="8" name="Picture 7" descr="A diagram of a chemical experiment&#10;&#10;AI-generated content may be incorrect.">
            <a:extLst>
              <a:ext uri="{FF2B5EF4-FFF2-40B4-BE49-F238E27FC236}">
                <a16:creationId xmlns="" xmlns:a16="http://schemas.microsoft.com/office/drawing/2014/main" id="{28B05354-1611-8C5A-545B-0313587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37022" y="10219295"/>
            <a:ext cx="4048811" cy="3080200"/>
          </a:xfrm>
          <a:prstGeom prst="rect">
            <a:avLst/>
          </a:prstGeom>
        </p:spPr>
      </p:pic>
      <p:sp>
        <p:nvSpPr>
          <p:cNvPr id="10" name="Rectangle 9">
            <a:extLst>
              <a:ext uri="{FF2B5EF4-FFF2-40B4-BE49-F238E27FC236}">
                <a16:creationId xmlns="" xmlns:a16="http://schemas.microsoft.com/office/drawing/2014/main" id="{B6CA9079-86D2-1905-79F0-8844360EF1E3}"/>
              </a:ext>
            </a:extLst>
          </p:cNvPr>
          <p:cNvSpPr/>
          <p:nvPr/>
        </p:nvSpPr>
        <p:spPr>
          <a:xfrm>
            <a:off x="13462058" y="8165766"/>
            <a:ext cx="17423774" cy="2385266"/>
          </a:xfrm>
          <a:prstGeom prst="rect">
            <a:avLst/>
          </a:prstGeom>
          <a:noFill/>
        </p:spPr>
        <p:txBody>
          <a:bodyPr wrap="square" lIns="76198" tIns="38099" rIns="76198" bIns="38099">
            <a:spAutoFit/>
          </a:bodyPr>
          <a:lstStyle/>
          <a:p>
            <a:pPr marL="380978" indent="-380978" algn="just">
              <a:buFont typeface="Arial" panose="020B0604020202020204" pitchFamily="34" charset="0"/>
              <a:buChar char="•"/>
            </a:pPr>
            <a:r>
              <a:rPr lang="en-IN" sz="3000" dirty="0">
                <a:latin typeface="Calibri" panose="020F0502020204030204" pitchFamily="34" charset="0"/>
                <a:ea typeface="Calibri" panose="020F0502020204030204" pitchFamily="34" charset="0"/>
                <a:cs typeface="Calibri" panose="020F0502020204030204" pitchFamily="34" charset="0"/>
              </a:rPr>
              <a:t>Mechanical milling: A high-energy process that uses ball milling to reduce particle size.</a:t>
            </a:r>
          </a:p>
          <a:p>
            <a:pPr marL="380978" indent="-380978" algn="just">
              <a:buFont typeface="Arial" panose="020B0604020202020204" pitchFamily="34" charset="0"/>
              <a:buChar char="•"/>
            </a:pPr>
            <a:r>
              <a:rPr lang="en-IN" sz="3000" dirty="0">
                <a:latin typeface="Calibri" panose="020F0502020204030204" pitchFamily="34" charset="0"/>
                <a:ea typeface="Calibri" panose="020F0502020204030204" pitchFamily="34" charset="0"/>
                <a:cs typeface="Calibri" panose="020F0502020204030204" pitchFamily="34" charset="0"/>
              </a:rPr>
              <a:t>Physical vapor deposition (PVD): Materials are vaporized and then condensed onto a substrate, creating nanoparticles.</a:t>
            </a:r>
          </a:p>
          <a:p>
            <a:pPr marL="380978" indent="-380978" algn="just">
              <a:buFont typeface="Arial" panose="020B0604020202020204" pitchFamily="34" charset="0"/>
              <a:buChar char="•"/>
            </a:pPr>
            <a:r>
              <a:rPr lang="en-IN" sz="3000" dirty="0">
                <a:latin typeface="Calibri" panose="020F0502020204030204" pitchFamily="34" charset="0"/>
                <a:ea typeface="Calibri" panose="020F0502020204030204" pitchFamily="34" charset="0"/>
                <a:cs typeface="Calibri" panose="020F0502020204030204" pitchFamily="34" charset="0"/>
              </a:rPr>
              <a:t>Laser ablation: A high-power laser beam is used to ablate a target material, producing nanoparticles</a:t>
            </a:r>
          </a:p>
          <a:p>
            <a:pPr marL="380978" indent="-380978" algn="just">
              <a:buFont typeface="Arial" panose="020B0604020202020204" pitchFamily="34" charset="0"/>
              <a:buChar char="•"/>
            </a:pPr>
            <a:endParaRPr lang="en-IN" sz="30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 xmlns:a16="http://schemas.microsoft.com/office/drawing/2014/main" id="{D897F4D3-82F4-FA30-3CB8-E3A688D150F6}"/>
              </a:ext>
            </a:extLst>
          </p:cNvPr>
          <p:cNvSpPr/>
          <p:nvPr/>
        </p:nvSpPr>
        <p:spPr>
          <a:xfrm>
            <a:off x="2447327" y="17019501"/>
            <a:ext cx="7486145" cy="1308241"/>
          </a:xfrm>
          <a:prstGeom prst="rect">
            <a:avLst/>
          </a:prstGeom>
          <a:noFill/>
        </p:spPr>
        <p:txBody>
          <a:bodyPr wrap="square" lIns="76198" tIns="38099" rIns="76198" bIns="38099">
            <a:spAutoFit/>
          </a:bodyPr>
          <a:lstStyle/>
          <a:p>
            <a:pPr algn="just"/>
            <a:r>
              <a:rPr lang="en-IN" sz="2667" b="1" i="1" dirty="0">
                <a:latin typeface="Calibri" panose="020F0502020204030204" pitchFamily="34" charset="0"/>
                <a:ea typeface="Calibri" panose="020F0502020204030204" pitchFamily="34" charset="0"/>
                <a:cs typeface="Calibri" panose="020F0502020204030204" pitchFamily="34" charset="0"/>
              </a:rPr>
              <a:t>Background</a:t>
            </a:r>
          </a:p>
          <a:p>
            <a:pPr algn="just"/>
            <a:r>
              <a:rPr lang="en-IN" sz="2667" b="1" i="1" dirty="0">
                <a:latin typeface="Calibri" panose="020F0502020204030204" pitchFamily="34" charset="0"/>
                <a:ea typeface="Calibri" panose="020F0502020204030204" pitchFamily="34" charset="0"/>
                <a:cs typeface="Calibri" panose="020F0502020204030204" pitchFamily="34" charset="0"/>
              </a:rPr>
              <a:t>Rationale</a:t>
            </a:r>
          </a:p>
          <a:p>
            <a:pPr algn="just"/>
            <a:r>
              <a:rPr lang="en-IN" sz="2667" b="1" i="1" dirty="0">
                <a:latin typeface="Calibri" panose="020F0502020204030204" pitchFamily="34" charset="0"/>
                <a:ea typeface="Calibri" panose="020F0502020204030204" pitchFamily="34" charset="0"/>
                <a:cs typeface="Calibri" panose="020F0502020204030204" pitchFamily="34" charset="0"/>
              </a:rPr>
              <a:t>Objectives</a:t>
            </a:r>
          </a:p>
        </p:txBody>
      </p:sp>
      <p:pic>
        <p:nvPicPr>
          <p:cNvPr id="12" name="Picture 11">
            <a:extLst>
              <a:ext uri="{FF2B5EF4-FFF2-40B4-BE49-F238E27FC236}">
                <a16:creationId xmlns="" xmlns:a16="http://schemas.microsoft.com/office/drawing/2014/main" id="{A73D70A5-A69C-E00C-1A1F-748CE895FFF7}"/>
              </a:ext>
            </a:extLst>
          </p:cNvPr>
          <p:cNvPicPr>
            <a:picLocks noChangeAspect="1"/>
          </p:cNvPicPr>
          <p:nvPr/>
        </p:nvPicPr>
        <p:blipFill>
          <a:blip r:embed="rId6"/>
          <a:stretch>
            <a:fillRect/>
          </a:stretch>
        </p:blipFill>
        <p:spPr>
          <a:xfrm>
            <a:off x="5609307" y="24885735"/>
            <a:ext cx="2035338" cy="1580514"/>
          </a:xfrm>
          <a:prstGeom prst="rect">
            <a:avLst/>
          </a:prstGeom>
        </p:spPr>
      </p:pic>
      <p:sp>
        <p:nvSpPr>
          <p:cNvPr id="20" name="Rectangle 6">
            <a:extLst>
              <a:ext uri="{FF2B5EF4-FFF2-40B4-BE49-F238E27FC236}">
                <a16:creationId xmlns="" xmlns:a16="http://schemas.microsoft.com/office/drawing/2014/main" id="{A719F78F-6F37-2C1C-6D6F-5388B675E337}"/>
              </a:ext>
            </a:extLst>
          </p:cNvPr>
          <p:cNvSpPr>
            <a:spLocks noChangeArrowheads="1"/>
          </p:cNvSpPr>
          <p:nvPr/>
        </p:nvSpPr>
        <p:spPr bwMode="auto">
          <a:xfrm>
            <a:off x="24471275" y="17407113"/>
            <a:ext cx="9955349" cy="2385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defTabSz="761955" eaLnBrk="0" fontAlgn="base" hangingPunct="0">
              <a:spcBef>
                <a:spcPct val="0"/>
              </a:spcBef>
              <a:spcAft>
                <a:spcPct val="0"/>
              </a:spcAft>
              <a:buFontTx/>
              <a:buChar char="•"/>
            </a:pPr>
            <a:r>
              <a:rPr lang="en-US" altLang="en-US" sz="3000" dirty="0">
                <a:latin typeface="Calibri" panose="020F0502020204030204" pitchFamily="34" charset="0"/>
                <a:ea typeface="Calibri" panose="020F0502020204030204" pitchFamily="34" charset="0"/>
                <a:cs typeface="Calibri" panose="020F0502020204030204" pitchFamily="34" charset="0"/>
              </a:rPr>
              <a:t>The nanoparticle formulation was successfully developed with optimal physicochemical characteristics.</a:t>
            </a:r>
          </a:p>
          <a:p>
            <a:pPr defTabSz="761955" eaLnBrk="0" fontAlgn="base" hangingPunct="0">
              <a:spcBef>
                <a:spcPct val="0"/>
              </a:spcBef>
              <a:spcAft>
                <a:spcPct val="0"/>
              </a:spcAft>
              <a:buFontTx/>
              <a:buChar char="•"/>
            </a:pPr>
            <a:r>
              <a:rPr lang="en-US" altLang="en-US" sz="3000" dirty="0">
                <a:latin typeface="Calibri" panose="020F0502020204030204" pitchFamily="34" charset="0"/>
                <a:ea typeface="Calibri" panose="020F0502020204030204" pitchFamily="34" charset="0"/>
                <a:cs typeface="Calibri" panose="020F0502020204030204" pitchFamily="34" charset="0"/>
              </a:rPr>
              <a:t>Ionic gelation proved to be a simple, reproducible, and scalable technique for loading both hydrophilic and hydrophobic actives.</a:t>
            </a:r>
          </a:p>
        </p:txBody>
      </p:sp>
      <p:sp>
        <p:nvSpPr>
          <p:cNvPr id="21" name="Rectangle 6">
            <a:extLst>
              <a:ext uri="{FF2B5EF4-FFF2-40B4-BE49-F238E27FC236}">
                <a16:creationId xmlns="" xmlns:a16="http://schemas.microsoft.com/office/drawing/2014/main" id="{C1E462E5-38C6-11B8-7CD0-944075B4F18F}"/>
              </a:ext>
            </a:extLst>
          </p:cNvPr>
          <p:cNvSpPr>
            <a:spLocks noChangeArrowheads="1"/>
          </p:cNvSpPr>
          <p:nvPr/>
        </p:nvSpPr>
        <p:spPr bwMode="auto">
          <a:xfrm>
            <a:off x="13218122" y="17170677"/>
            <a:ext cx="4404124" cy="89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defTabSz="761955" eaLnBrk="0" fontAlgn="base" hangingPunct="0">
              <a:spcBef>
                <a:spcPct val="0"/>
              </a:spcBef>
              <a:spcAft>
                <a:spcPct val="0"/>
              </a:spcAft>
              <a:buFontTx/>
              <a:buChar char="•"/>
            </a:pPr>
            <a:r>
              <a:rPr lang="en-US" altLang="en-US" sz="2667" dirty="0">
                <a:latin typeface="Calibri" panose="020F0502020204030204" pitchFamily="34" charset="0"/>
                <a:ea typeface="Calibri" panose="020F0502020204030204" pitchFamily="34" charset="0"/>
                <a:cs typeface="Calibri" panose="020F0502020204030204" pitchFamily="34" charset="0"/>
              </a:rPr>
              <a:t>Sem results showed that the particle </a:t>
            </a:r>
          </a:p>
        </p:txBody>
      </p:sp>
      <p:graphicFrame>
        <p:nvGraphicFramePr>
          <p:cNvPr id="22" name="Table 21">
            <a:extLst>
              <a:ext uri="{FF2B5EF4-FFF2-40B4-BE49-F238E27FC236}">
                <a16:creationId xmlns="" xmlns:a16="http://schemas.microsoft.com/office/drawing/2014/main" id="{B6B71EFA-6342-E78A-B3F2-2482433B6703}"/>
              </a:ext>
            </a:extLst>
          </p:cNvPr>
          <p:cNvGraphicFramePr>
            <a:graphicFrameLocks noGrp="1"/>
          </p:cNvGraphicFramePr>
          <p:nvPr>
            <p:extLst>
              <p:ext uri="{D42A27DB-BD31-4B8C-83A1-F6EECF244321}">
                <p14:modId xmlns:p14="http://schemas.microsoft.com/office/powerpoint/2010/main" val="865114186"/>
              </p:ext>
            </p:extLst>
          </p:nvPr>
        </p:nvGraphicFramePr>
        <p:xfrm>
          <a:off x="13325252" y="24242690"/>
          <a:ext cx="7761129" cy="3781051"/>
        </p:xfrm>
        <a:graphic>
          <a:graphicData uri="http://schemas.openxmlformats.org/drawingml/2006/table">
            <a:tbl>
              <a:tblPr/>
              <a:tblGrid>
                <a:gridCol w="2587043">
                  <a:extLst>
                    <a:ext uri="{9D8B030D-6E8A-4147-A177-3AD203B41FA5}">
                      <a16:colId xmlns="" xmlns:a16="http://schemas.microsoft.com/office/drawing/2014/main" val="1461002871"/>
                    </a:ext>
                  </a:extLst>
                </a:gridCol>
                <a:gridCol w="2587043">
                  <a:extLst>
                    <a:ext uri="{9D8B030D-6E8A-4147-A177-3AD203B41FA5}">
                      <a16:colId xmlns="" xmlns:a16="http://schemas.microsoft.com/office/drawing/2014/main" val="2955218400"/>
                    </a:ext>
                  </a:extLst>
                </a:gridCol>
                <a:gridCol w="2587043">
                  <a:extLst>
                    <a:ext uri="{9D8B030D-6E8A-4147-A177-3AD203B41FA5}">
                      <a16:colId xmlns="" xmlns:a16="http://schemas.microsoft.com/office/drawing/2014/main" val="1015749766"/>
                    </a:ext>
                  </a:extLst>
                </a:gridCol>
              </a:tblGrid>
              <a:tr h="385295">
                <a:tc>
                  <a:txBody>
                    <a:bodyPr/>
                    <a:lstStyle/>
                    <a:p>
                      <a:pPr>
                        <a:buNone/>
                      </a:pPr>
                      <a:r>
                        <a:rPr lang="en-IN" sz="2000" b="1" dirty="0">
                          <a:latin typeface="Calibri" panose="020F0502020204030204" pitchFamily="34" charset="0"/>
                          <a:ea typeface="Calibri" panose="020F0502020204030204" pitchFamily="34" charset="0"/>
                          <a:cs typeface="Calibri" panose="020F0502020204030204" pitchFamily="34" charset="0"/>
                        </a:rPr>
                        <a:t>Parameter</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IN" sz="2000" b="1" dirty="0">
                          <a:latin typeface="Calibri" panose="020F0502020204030204" pitchFamily="34" charset="0"/>
                          <a:ea typeface="Calibri" panose="020F0502020204030204" pitchFamily="34" charset="0"/>
                          <a:cs typeface="Calibri" panose="020F0502020204030204" pitchFamily="34" charset="0"/>
                        </a:rPr>
                        <a:t>Observation </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buNone/>
                      </a:pPr>
                      <a:r>
                        <a:rPr lang="en-IN" sz="2000" b="1">
                          <a:latin typeface="Calibri" panose="020F0502020204030204" pitchFamily="34" charset="0"/>
                          <a:ea typeface="Calibri" panose="020F0502020204030204" pitchFamily="34" charset="0"/>
                          <a:cs typeface="Calibri" panose="020F0502020204030204" pitchFamily="34" charset="0"/>
                        </a:rPr>
                        <a:t>Interpretation</a:t>
                      </a:r>
                      <a:endParaRPr lang="en-IN" sz="2000">
                        <a:latin typeface="Calibri" panose="020F0502020204030204" pitchFamily="34" charset="0"/>
                        <a:ea typeface="Calibri" panose="020F0502020204030204" pitchFamily="34" charset="0"/>
                        <a:cs typeface="Calibri" panose="020F0502020204030204" pitchFamily="34" charset="0"/>
                      </a:endParaRP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40056665"/>
                  </a:ext>
                </a:extLst>
              </a:tr>
              <a:tr h="1003487">
                <a:tc>
                  <a:txBody>
                    <a:bodyPr/>
                    <a:lstStyle/>
                    <a:p>
                      <a:pPr algn="ctr">
                        <a:buNone/>
                      </a:pPr>
                      <a:r>
                        <a:rPr lang="en-IN" sz="2000" b="1" dirty="0">
                          <a:latin typeface="Calibri" panose="020F0502020204030204" pitchFamily="34" charset="0"/>
                          <a:ea typeface="Calibri" panose="020F0502020204030204" pitchFamily="34" charset="0"/>
                          <a:cs typeface="Calibri" panose="020F0502020204030204" pitchFamily="34" charset="0"/>
                        </a:rPr>
                        <a:t>Particle Size (nm)</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IN" sz="2000" dirty="0">
                          <a:latin typeface="Calibri" panose="020F0502020204030204" pitchFamily="34" charset="0"/>
                          <a:ea typeface="Calibri" panose="020F0502020204030204" pitchFamily="34" charset="0"/>
                          <a:cs typeface="Calibri" panose="020F0502020204030204" pitchFamily="34" charset="0"/>
                        </a:rPr>
                        <a:t>150–220 nm (Mean ≈)</a:t>
                      </a: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buNone/>
                      </a:pPr>
                      <a:r>
                        <a:rPr lang="en-US" sz="2000" dirty="0">
                          <a:latin typeface="Calibri" panose="020F0502020204030204" pitchFamily="34" charset="0"/>
                          <a:ea typeface="Calibri" panose="020F0502020204030204" pitchFamily="34" charset="0"/>
                          <a:cs typeface="Calibri" panose="020F0502020204030204" pitchFamily="34" charset="0"/>
                        </a:rPr>
                        <a:t>Ideal for skin penetration and sustained release</a:t>
                      </a: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046226570"/>
                  </a:ext>
                </a:extLst>
              </a:tr>
              <a:tr h="1003487">
                <a:tc>
                  <a:txBody>
                    <a:bodyPr/>
                    <a:lstStyle/>
                    <a:p>
                      <a:pPr algn="ctr">
                        <a:buNone/>
                      </a:pPr>
                      <a:r>
                        <a:rPr lang="en-IN" sz="2000" b="1" dirty="0">
                          <a:latin typeface="Calibri" panose="020F0502020204030204" pitchFamily="34" charset="0"/>
                          <a:ea typeface="Calibri" panose="020F0502020204030204" pitchFamily="34" charset="0"/>
                          <a:cs typeface="Calibri" panose="020F0502020204030204" pitchFamily="34" charset="0"/>
                        </a:rPr>
                        <a:t>Polydispersity Index (PDI)</a:t>
                      </a:r>
                      <a:endParaRPr lang="en-IN" sz="2000" dirty="0">
                        <a:latin typeface="Calibri" panose="020F0502020204030204" pitchFamily="34" charset="0"/>
                        <a:ea typeface="Calibri" panose="020F0502020204030204" pitchFamily="34" charset="0"/>
                        <a:cs typeface="Calibri" panose="020F0502020204030204" pitchFamily="34" charset="0"/>
                      </a:endParaRP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IN" sz="2000" dirty="0">
                          <a:latin typeface="Calibri" panose="020F0502020204030204" pitchFamily="34" charset="0"/>
                          <a:ea typeface="Calibri" panose="020F0502020204030204" pitchFamily="34" charset="0"/>
                          <a:cs typeface="Calibri" panose="020F0502020204030204" pitchFamily="34" charset="0"/>
                        </a:rPr>
                        <a:t>0.20–0.35</a:t>
                      </a: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buNone/>
                      </a:pPr>
                      <a:r>
                        <a:rPr lang="en-IN" sz="2000" dirty="0">
                          <a:latin typeface="Calibri" panose="020F0502020204030204" pitchFamily="34" charset="0"/>
                          <a:ea typeface="Calibri" panose="020F0502020204030204" pitchFamily="34" charset="0"/>
                          <a:cs typeface="Calibri" panose="020F0502020204030204" pitchFamily="34" charset="0"/>
                        </a:rPr>
                        <a:t>Indicates uniform particle size distribution</a:t>
                      </a: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4609301"/>
                  </a:ext>
                </a:extLst>
              </a:tr>
              <a:tr h="694391">
                <a:tc>
                  <a:txBody>
                    <a:bodyPr/>
                    <a:lstStyle/>
                    <a:p>
                      <a:pPr algn="ctr">
                        <a:buNone/>
                      </a:pPr>
                      <a:r>
                        <a:rPr lang="en-IN" sz="2000" b="1">
                          <a:latin typeface="Calibri" panose="020F0502020204030204" pitchFamily="34" charset="0"/>
                          <a:ea typeface="Calibri" panose="020F0502020204030204" pitchFamily="34" charset="0"/>
                          <a:cs typeface="Calibri" panose="020F0502020204030204" pitchFamily="34" charset="0"/>
                        </a:rPr>
                        <a:t>Zeta Potential (mV)</a:t>
                      </a:r>
                      <a:endParaRPr lang="en-IN" sz="2000">
                        <a:latin typeface="Calibri" panose="020F0502020204030204" pitchFamily="34" charset="0"/>
                        <a:ea typeface="Calibri" panose="020F0502020204030204" pitchFamily="34" charset="0"/>
                        <a:cs typeface="Calibri" panose="020F0502020204030204" pitchFamily="34" charset="0"/>
                      </a:endParaRP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IN" sz="2000" dirty="0">
                          <a:latin typeface="Calibri" panose="020F0502020204030204" pitchFamily="34" charset="0"/>
                          <a:ea typeface="Calibri" panose="020F0502020204030204" pitchFamily="34" charset="0"/>
                          <a:cs typeface="Calibri" panose="020F0502020204030204" pitchFamily="34" charset="0"/>
                        </a:rPr>
                        <a:t>–20 to –35 mV</a:t>
                      </a: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buNone/>
                      </a:pPr>
                      <a:r>
                        <a:rPr lang="en-US" sz="2000">
                          <a:latin typeface="Calibri" panose="020F0502020204030204" pitchFamily="34" charset="0"/>
                          <a:ea typeface="Calibri" panose="020F0502020204030204" pitchFamily="34" charset="0"/>
                          <a:cs typeface="Calibri" panose="020F0502020204030204" pitchFamily="34" charset="0"/>
                        </a:rPr>
                        <a:t>Good colloidal stability, low aggregation</a:t>
                      </a: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51357198"/>
                  </a:ext>
                </a:extLst>
              </a:tr>
              <a:tr h="694391">
                <a:tc>
                  <a:txBody>
                    <a:bodyPr/>
                    <a:lstStyle/>
                    <a:p>
                      <a:pPr algn="ctr">
                        <a:buNone/>
                      </a:pPr>
                      <a:r>
                        <a:rPr lang="en-IN" sz="2000" b="1">
                          <a:latin typeface="Calibri" panose="020F0502020204030204" pitchFamily="34" charset="0"/>
                          <a:ea typeface="Calibri" panose="020F0502020204030204" pitchFamily="34" charset="0"/>
                          <a:cs typeface="Calibri" panose="020F0502020204030204" pitchFamily="34" charset="0"/>
                        </a:rPr>
                        <a:t>Encapsulation Efficiency (%)</a:t>
                      </a:r>
                      <a:endParaRPr lang="en-IN" sz="2000">
                        <a:latin typeface="Calibri" panose="020F0502020204030204" pitchFamily="34" charset="0"/>
                        <a:ea typeface="Calibri" panose="020F0502020204030204" pitchFamily="34" charset="0"/>
                        <a:cs typeface="Calibri" panose="020F0502020204030204" pitchFamily="34" charset="0"/>
                      </a:endParaRP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buNone/>
                      </a:pPr>
                      <a:r>
                        <a:rPr lang="en-IN" sz="2000" dirty="0">
                          <a:latin typeface="Calibri" panose="020F0502020204030204" pitchFamily="34" charset="0"/>
                          <a:ea typeface="Calibri" panose="020F0502020204030204" pitchFamily="34" charset="0"/>
                          <a:cs typeface="Calibri" panose="020F0502020204030204" pitchFamily="34" charset="0"/>
                        </a:rPr>
                        <a:t>70–92%</a:t>
                      </a: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buNone/>
                      </a:pPr>
                      <a:r>
                        <a:rPr lang="en-IN" sz="2000" dirty="0">
                          <a:latin typeface="Calibri" panose="020F0502020204030204" pitchFamily="34" charset="0"/>
                          <a:ea typeface="Calibri" panose="020F0502020204030204" pitchFamily="34" charset="0"/>
                          <a:cs typeface="Calibri" panose="020F0502020204030204" pitchFamily="34" charset="0"/>
                        </a:rPr>
                        <a:t>High drug loading efficiency</a:t>
                      </a:r>
                    </a:p>
                  </a:txBody>
                  <a:tcPr marL="76198" marR="76198" marT="38099" marB="380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81142035"/>
                  </a:ext>
                </a:extLst>
              </a:tr>
            </a:tbl>
          </a:graphicData>
        </a:graphic>
      </p:graphicFrame>
      <p:sp>
        <p:nvSpPr>
          <p:cNvPr id="23" name="Rectangle 6">
            <a:extLst>
              <a:ext uri="{FF2B5EF4-FFF2-40B4-BE49-F238E27FC236}">
                <a16:creationId xmlns="" xmlns:a16="http://schemas.microsoft.com/office/drawing/2014/main" id="{FEC5C803-5098-B7F7-8D35-657809089029}"/>
              </a:ext>
            </a:extLst>
          </p:cNvPr>
          <p:cNvSpPr>
            <a:spLocks noChangeArrowheads="1"/>
          </p:cNvSpPr>
          <p:nvPr/>
        </p:nvSpPr>
        <p:spPr bwMode="auto">
          <a:xfrm>
            <a:off x="12997354" y="23811057"/>
            <a:ext cx="8191319" cy="384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lvl="0" algn="ctr" eaLnBrk="0" fontAlgn="base" hangingPunct="0">
              <a:spcBef>
                <a:spcPct val="0"/>
              </a:spcBef>
              <a:spcAft>
                <a:spcPct val="0"/>
              </a:spcAft>
            </a:pPr>
            <a:r>
              <a:rPr lang="en-US" altLang="en-US" sz="2000" b="1" dirty="0">
                <a:latin typeface="Calibri" panose="020F0502020204030204" pitchFamily="34" charset="0"/>
                <a:ea typeface="Calibri" panose="020F0502020204030204" pitchFamily="34" charset="0"/>
                <a:cs typeface="Calibri" panose="020F0502020204030204" pitchFamily="34" charset="0"/>
              </a:rPr>
              <a:t>Table 1. </a:t>
            </a:r>
            <a:r>
              <a:rPr lang="en-IN" sz="2000" dirty="0">
                <a:latin typeface="Calibri" panose="020F0502020204030204" pitchFamily="34" charset="0"/>
                <a:ea typeface="Calibri" panose="020F0502020204030204" pitchFamily="34" charset="0"/>
                <a:cs typeface="Calibri" panose="020F0502020204030204" pitchFamily="34" charset="0"/>
              </a:rPr>
              <a:t>Results of Nanoparticle Characterization</a:t>
            </a:r>
            <a:endParaRPr lang="en-US" alt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24" name="Rectangle 6">
            <a:extLst>
              <a:ext uri="{FF2B5EF4-FFF2-40B4-BE49-F238E27FC236}">
                <a16:creationId xmlns="" xmlns:a16="http://schemas.microsoft.com/office/drawing/2014/main" id="{8A760192-B84E-2383-96C8-5006075DAD3C}"/>
              </a:ext>
            </a:extLst>
          </p:cNvPr>
          <p:cNvSpPr>
            <a:spLocks noChangeArrowheads="1"/>
          </p:cNvSpPr>
          <p:nvPr/>
        </p:nvSpPr>
        <p:spPr bwMode="auto">
          <a:xfrm>
            <a:off x="5124227" y="26421865"/>
            <a:ext cx="3005497" cy="69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lvl="0" algn="ctr" eaLnBrk="0" fontAlgn="base" hangingPunct="0">
              <a:spcBef>
                <a:spcPct val="0"/>
              </a:spcBef>
              <a:spcAft>
                <a:spcPct val="0"/>
              </a:spcAft>
            </a:pPr>
            <a:r>
              <a:rPr lang="en-US" altLang="en-US" sz="2000" b="1" dirty="0">
                <a:latin typeface="Calibri" panose="020F0502020204030204" pitchFamily="34" charset="0"/>
                <a:ea typeface="Calibri" panose="020F0502020204030204" pitchFamily="34" charset="0"/>
                <a:cs typeface="Calibri" panose="020F0502020204030204" pitchFamily="34" charset="0"/>
              </a:rPr>
              <a:t>Figure 1. </a:t>
            </a:r>
            <a:r>
              <a:rPr lang="en-US" altLang="en-US" sz="2000" dirty="0">
                <a:latin typeface="Calibri" panose="020F0502020204030204" pitchFamily="34" charset="0"/>
                <a:ea typeface="Calibri" panose="020F0502020204030204" pitchFamily="34" charset="0"/>
                <a:cs typeface="Calibri" panose="020F0502020204030204" pitchFamily="34" charset="0"/>
              </a:rPr>
              <a:t>Uses of Nanoparticle</a:t>
            </a:r>
          </a:p>
        </p:txBody>
      </p:sp>
      <p:sp>
        <p:nvSpPr>
          <p:cNvPr id="25" name="Rectangle 6">
            <a:extLst>
              <a:ext uri="{FF2B5EF4-FFF2-40B4-BE49-F238E27FC236}">
                <a16:creationId xmlns="" xmlns:a16="http://schemas.microsoft.com/office/drawing/2014/main" id="{CD308BD9-9C0C-C6AC-F39E-118444B3CB8A}"/>
              </a:ext>
            </a:extLst>
          </p:cNvPr>
          <p:cNvSpPr>
            <a:spLocks noChangeArrowheads="1"/>
          </p:cNvSpPr>
          <p:nvPr/>
        </p:nvSpPr>
        <p:spPr bwMode="auto">
          <a:xfrm>
            <a:off x="26620842" y="13378033"/>
            <a:ext cx="4476649" cy="69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lvl="0" algn="ctr" eaLnBrk="0" fontAlgn="base" hangingPunct="0">
              <a:spcBef>
                <a:spcPct val="0"/>
              </a:spcBef>
              <a:spcAft>
                <a:spcPct val="0"/>
              </a:spcAft>
            </a:pPr>
            <a:r>
              <a:rPr lang="en-US" altLang="en-US" sz="2000" b="1" dirty="0">
                <a:latin typeface="Calibri" panose="020F0502020204030204" pitchFamily="34" charset="0"/>
                <a:ea typeface="Calibri" panose="020F0502020204030204" pitchFamily="34" charset="0"/>
                <a:cs typeface="Calibri" panose="020F0502020204030204" pitchFamily="34" charset="0"/>
              </a:rPr>
              <a:t>Figure 2. </a:t>
            </a:r>
            <a:r>
              <a:rPr lang="en-US" altLang="en-US" sz="2000" dirty="0">
                <a:latin typeface="Calibri" panose="020F0502020204030204" pitchFamily="34" charset="0"/>
                <a:ea typeface="Calibri" panose="020F0502020204030204" pitchFamily="34" charset="0"/>
                <a:cs typeface="Calibri" panose="020F0502020204030204" pitchFamily="34" charset="0"/>
              </a:rPr>
              <a:t>Method of preparation of Nanoparticle</a:t>
            </a:r>
          </a:p>
        </p:txBody>
      </p:sp>
      <p:sp>
        <p:nvSpPr>
          <p:cNvPr id="27" name="Rectangle 8">
            <a:extLst>
              <a:ext uri="{FF2B5EF4-FFF2-40B4-BE49-F238E27FC236}">
                <a16:creationId xmlns="" xmlns:a16="http://schemas.microsoft.com/office/drawing/2014/main" id="{F6B0FE21-081C-547B-BD87-9C369342EBCB}"/>
              </a:ext>
            </a:extLst>
          </p:cNvPr>
          <p:cNvSpPr>
            <a:spLocks noChangeArrowheads="1"/>
          </p:cNvSpPr>
          <p:nvPr/>
        </p:nvSpPr>
        <p:spPr bwMode="auto">
          <a:xfrm>
            <a:off x="24551454" y="25038009"/>
            <a:ext cx="10009488" cy="294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algn="just" defTabSz="761955" eaLnBrk="0" fontAlgn="base" hangingPunct="0">
              <a:spcBef>
                <a:spcPct val="0"/>
              </a:spcBef>
              <a:spcAft>
                <a:spcPct val="0"/>
              </a:spcAft>
            </a:pPr>
            <a:r>
              <a:rPr lang="en-US" altLang="en-US" sz="2667" dirty="0">
                <a:latin typeface="Calibri" panose="020F0502020204030204" pitchFamily="34" charset="0"/>
                <a:ea typeface="Calibri" panose="020F0502020204030204" pitchFamily="34" charset="0"/>
                <a:cs typeface="Calibri" panose="020F0502020204030204" pitchFamily="34" charset="0"/>
              </a:rPr>
              <a:t>The nanoparticle formulation was successfully developed with optimal physicochemical characteristics. Ionic gelation proved to be a simple, reproducible, and scalable technique for loading both hydrophilic and hydrophobic actives. The nanoparticles demonstrated high encapsulation efficiency and controlled drug release behavior. Morphological and functional evaluations confirmed the suitability of the nanoparticles for targeted topical delivery. </a:t>
            </a:r>
          </a:p>
        </p:txBody>
      </p:sp>
      <p:sp>
        <p:nvSpPr>
          <p:cNvPr id="28" name="Rectangle 8">
            <a:extLst>
              <a:ext uri="{FF2B5EF4-FFF2-40B4-BE49-F238E27FC236}">
                <a16:creationId xmlns="" xmlns:a16="http://schemas.microsoft.com/office/drawing/2014/main" id="{0DEBE0AC-A986-B53D-0CAE-BC21F3DD2F28}"/>
              </a:ext>
            </a:extLst>
          </p:cNvPr>
          <p:cNvSpPr>
            <a:spLocks noChangeArrowheads="1"/>
          </p:cNvSpPr>
          <p:nvPr/>
        </p:nvSpPr>
        <p:spPr bwMode="auto">
          <a:xfrm>
            <a:off x="2277528" y="33874138"/>
            <a:ext cx="15252110" cy="1025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marL="380978" indent="-380978" algn="just" eaLnBrk="0" fontAlgn="base" hangingPunct="0">
              <a:spcBef>
                <a:spcPct val="0"/>
              </a:spcBef>
              <a:spcAft>
                <a:spcPct val="0"/>
              </a:spcAft>
              <a:buFont typeface="+mj-lt"/>
              <a:buAutoNum type="arabicPeriod"/>
            </a:pPr>
            <a:r>
              <a:rPr lang="en-US" sz="1500" dirty="0">
                <a:latin typeface="Calibri" panose="020F0502020204030204" pitchFamily="34" charset="0"/>
                <a:cs typeface="Calibri" panose="020F0502020204030204" pitchFamily="34" charset="0"/>
              </a:rPr>
              <a:t>Khan I, Saeed K, Khan I. Nanoparticles: Properties, applications and toxicities. Arabian journal of chemistry. 2019 Nov 1;12(7):908-31.</a:t>
            </a:r>
          </a:p>
          <a:p>
            <a:pPr marL="380978" indent="-380978" algn="just" eaLnBrk="0" fontAlgn="base" hangingPunct="0">
              <a:spcBef>
                <a:spcPct val="0"/>
              </a:spcBef>
              <a:spcAft>
                <a:spcPct val="0"/>
              </a:spcAft>
              <a:buFont typeface="+mj-lt"/>
              <a:buAutoNum type="arabicPeriod"/>
            </a:pPr>
            <a:r>
              <a:rPr lang="en-US" sz="1500" dirty="0">
                <a:latin typeface="Calibri" panose="020F0502020204030204" pitchFamily="34" charset="0"/>
                <a:cs typeface="Calibri" panose="020F0502020204030204" pitchFamily="34" charset="0"/>
              </a:rPr>
              <a:t>Patil AA. Nanoparticles: properties, applications and toxicities. International Journal of Innovative Science, Engineering and Technology. 2020;8(5).</a:t>
            </a:r>
          </a:p>
          <a:p>
            <a:pPr marL="380978" indent="-380978" algn="just" eaLnBrk="0" fontAlgn="base" hangingPunct="0">
              <a:spcBef>
                <a:spcPct val="0"/>
              </a:spcBef>
              <a:spcAft>
                <a:spcPct val="0"/>
              </a:spcAft>
              <a:buFont typeface="+mj-lt"/>
              <a:buAutoNum type="arabicPeriod"/>
            </a:pPr>
            <a:r>
              <a:rPr lang="en-US" sz="1500" dirty="0">
                <a:latin typeface="Calibri" panose="020F0502020204030204" pitchFamily="34" charset="0"/>
                <a:cs typeface="Calibri" panose="020F0502020204030204" pitchFamily="34" charset="0"/>
              </a:rPr>
              <a:t>Singh AK. Engineered nanoparticles: structure, properties and mechanisms of toxicity. Academic Press; 2015 Nov 24.</a:t>
            </a:r>
          </a:p>
          <a:p>
            <a:pPr lvl="0" algn="just" eaLnBrk="0" fontAlgn="base" hangingPunct="0">
              <a:spcBef>
                <a:spcPct val="0"/>
              </a:spcBef>
              <a:spcAft>
                <a:spcPct val="0"/>
              </a:spcAft>
            </a:pPr>
            <a:endParaRPr lang="en-US" altLang="en-US" sz="1667" dirty="0">
              <a:latin typeface="Calibri" panose="020F0502020204030204" pitchFamily="34" charset="0"/>
              <a:ea typeface="Calibri" panose="020F0502020204030204" pitchFamily="34" charset="0"/>
              <a:cs typeface="Calibri" panose="020F0502020204030204" pitchFamily="34" charset="0"/>
            </a:endParaRPr>
          </a:p>
        </p:txBody>
      </p:sp>
      <p:sp>
        <p:nvSpPr>
          <p:cNvPr id="29" name="Rectangle 6">
            <a:extLst>
              <a:ext uri="{FF2B5EF4-FFF2-40B4-BE49-F238E27FC236}">
                <a16:creationId xmlns="" xmlns:a16="http://schemas.microsoft.com/office/drawing/2014/main" id="{2A2C05CD-DB3E-2B8D-0A4D-01C50B21B91D}"/>
              </a:ext>
            </a:extLst>
          </p:cNvPr>
          <p:cNvSpPr>
            <a:spLocks noChangeArrowheads="1"/>
          </p:cNvSpPr>
          <p:nvPr/>
        </p:nvSpPr>
        <p:spPr bwMode="auto">
          <a:xfrm>
            <a:off x="18168931" y="19114050"/>
            <a:ext cx="3019770" cy="692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lvl="0" algn="ctr" eaLnBrk="0" fontAlgn="base" hangingPunct="0">
              <a:spcBef>
                <a:spcPct val="0"/>
              </a:spcBef>
              <a:spcAft>
                <a:spcPct val="0"/>
              </a:spcAft>
            </a:pPr>
            <a:r>
              <a:rPr lang="en-US" altLang="en-US" sz="2000" b="1" dirty="0">
                <a:latin typeface="Calibri" panose="020F0502020204030204" pitchFamily="34" charset="0"/>
                <a:ea typeface="Calibri" panose="020F0502020204030204" pitchFamily="34" charset="0"/>
                <a:cs typeface="Calibri" panose="020F0502020204030204" pitchFamily="34" charset="0"/>
              </a:rPr>
              <a:t>Figure 3. </a:t>
            </a:r>
            <a:r>
              <a:rPr lang="en-US" altLang="en-US" sz="2000" dirty="0">
                <a:latin typeface="Calibri" panose="020F0502020204030204" pitchFamily="34" charset="0"/>
                <a:ea typeface="Calibri" panose="020F0502020204030204" pitchFamily="34" charset="0"/>
                <a:cs typeface="Calibri" panose="020F0502020204030204" pitchFamily="34" charset="0"/>
              </a:rPr>
              <a:t>SEM results of Nanoparticle</a:t>
            </a:r>
          </a:p>
        </p:txBody>
      </p:sp>
      <p:sp>
        <p:nvSpPr>
          <p:cNvPr id="30" name="Rectangle 29">
            <a:extLst>
              <a:ext uri="{FF2B5EF4-FFF2-40B4-BE49-F238E27FC236}">
                <a16:creationId xmlns="" xmlns:a16="http://schemas.microsoft.com/office/drawing/2014/main" id="{8F45B569-94C9-9C1B-37AA-A64083FE0322}"/>
              </a:ext>
            </a:extLst>
          </p:cNvPr>
          <p:cNvSpPr/>
          <p:nvPr/>
        </p:nvSpPr>
        <p:spPr>
          <a:xfrm>
            <a:off x="2256189" y="7885475"/>
            <a:ext cx="10293951" cy="2230993"/>
          </a:xfrm>
          <a:prstGeom prst="rect">
            <a:avLst/>
          </a:prstGeom>
          <a:noFill/>
        </p:spPr>
        <p:txBody>
          <a:bodyPr wrap="square" lIns="76198" tIns="38099" rIns="76198" bIns="38099">
            <a:spAutoFit/>
          </a:bodyPr>
          <a:lstStyle/>
          <a:p>
            <a:pPr algn="just"/>
            <a:r>
              <a:rPr lang="en-US" sz="2333" dirty="0">
                <a:latin typeface="Calibri" panose="020F0502020204030204" pitchFamily="34" charset="0"/>
                <a:ea typeface="Calibri" panose="020F0502020204030204" pitchFamily="34" charset="0"/>
                <a:cs typeface="Calibri" panose="020F0502020204030204" pitchFamily="34" charset="0"/>
              </a:rPr>
              <a:t>Diabetes mellitus often leads to oxidative stress, chronic inflammation, and progressive neurological complications. Curcumin, a natural antioxidant and anti-inflammatory compound, offers therapeutic benefits but suffers from poor solubility, rapid degradation, and limited penetration across the blood–brain barrier (BBB). </a:t>
            </a:r>
          </a:p>
          <a:p>
            <a:pPr algn="just"/>
            <a:endParaRPr lang="en-US" sz="2333" dirty="0">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a:extLst>
              <a:ext uri="{FF2B5EF4-FFF2-40B4-BE49-F238E27FC236}">
                <a16:creationId xmlns="" xmlns:a16="http://schemas.microsoft.com/office/drawing/2014/main" id="{045DF74A-CF6A-AC4C-0171-C0BCB3B583CF}"/>
              </a:ext>
            </a:extLst>
          </p:cNvPr>
          <p:cNvSpPr/>
          <p:nvPr/>
        </p:nvSpPr>
        <p:spPr>
          <a:xfrm>
            <a:off x="21516815" y="33259857"/>
            <a:ext cx="13337725" cy="1994249"/>
          </a:xfrm>
          <a:prstGeom prst="rect">
            <a:avLst/>
          </a:prstGeom>
          <a:solidFill>
            <a:srgbClr val="FBFAC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32" name="Rectangle: Rounded Corners 31">
            <a:extLst>
              <a:ext uri="{FF2B5EF4-FFF2-40B4-BE49-F238E27FC236}">
                <a16:creationId xmlns="" xmlns:a16="http://schemas.microsoft.com/office/drawing/2014/main" id="{3ED53688-9951-3E62-0A86-0850CC0B907F}"/>
              </a:ext>
            </a:extLst>
          </p:cNvPr>
          <p:cNvSpPr/>
          <p:nvPr/>
        </p:nvSpPr>
        <p:spPr>
          <a:xfrm>
            <a:off x="21516815" y="33214596"/>
            <a:ext cx="13270329" cy="54661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a:extLst>
              <a:ext uri="{FF2B5EF4-FFF2-40B4-BE49-F238E27FC236}">
                <a16:creationId xmlns="" xmlns:a16="http://schemas.microsoft.com/office/drawing/2014/main" id="{A7131255-C982-377E-902E-CBAAB833C55A}"/>
              </a:ext>
            </a:extLst>
          </p:cNvPr>
          <p:cNvSpPr/>
          <p:nvPr/>
        </p:nvSpPr>
        <p:spPr>
          <a:xfrm>
            <a:off x="24500880" y="33219534"/>
            <a:ext cx="4237246" cy="589839"/>
          </a:xfrm>
          <a:prstGeom prst="rect">
            <a:avLst/>
          </a:prstGeom>
          <a:noFill/>
        </p:spPr>
        <p:txBody>
          <a:bodyPr wrap="none" lIns="76198" tIns="38099" rIns="76198" bIns="38099">
            <a:spAutoFit/>
            <a:scene3d>
              <a:camera prst="orthographicFront"/>
              <a:lightRig rig="soft" dir="t">
                <a:rot lat="0" lon="0" rev="15600000"/>
              </a:lightRig>
            </a:scene3d>
            <a:sp3d extrusionH="57150" prstMaterial="softEdge">
              <a:bevelT w="25400" h="38100"/>
            </a:sp3d>
          </a:bodyPr>
          <a:lstStyle/>
          <a:p>
            <a:pPr algn="ctr"/>
            <a:r>
              <a:rPr lang="en-US" sz="3333" b="1" dirty="0">
                <a:ln/>
                <a:solidFill>
                  <a:schemeClr val="accent4"/>
                </a:solidFill>
                <a:latin typeface="Calibri" panose="020F0502020204030204" pitchFamily="34" charset="0"/>
                <a:ea typeface="Calibri" panose="020F0502020204030204" pitchFamily="34" charset="0"/>
                <a:cs typeface="Calibri" panose="020F0502020204030204" pitchFamily="34" charset="0"/>
              </a:rPr>
              <a:t>ACKNOWLEDGEMENTS</a:t>
            </a:r>
          </a:p>
        </p:txBody>
      </p:sp>
      <p:sp>
        <p:nvSpPr>
          <p:cNvPr id="38" name="Rectangle 37">
            <a:extLst>
              <a:ext uri="{FF2B5EF4-FFF2-40B4-BE49-F238E27FC236}">
                <a16:creationId xmlns="" xmlns:a16="http://schemas.microsoft.com/office/drawing/2014/main" id="{7C3BAE41-6385-6EE6-77CC-9CBE27EA0863}"/>
              </a:ext>
            </a:extLst>
          </p:cNvPr>
          <p:cNvSpPr/>
          <p:nvPr/>
        </p:nvSpPr>
        <p:spPr>
          <a:xfrm flipV="1">
            <a:off x="43531236" y="66362468"/>
            <a:ext cx="3500060" cy="538607"/>
          </a:xfrm>
          <a:prstGeom prst="rect">
            <a:avLst/>
          </a:prstGeom>
          <a:noFill/>
        </p:spPr>
        <p:txBody>
          <a:bodyPr wrap="square" lIns="76198" tIns="38099" rIns="76198" bIns="38099">
            <a:spAutoFit/>
          </a:bodyPr>
          <a:lstStyle/>
          <a:p>
            <a:pPr algn="just"/>
            <a:r>
              <a:rPr lang="en-IN" sz="3000" dirty="0">
                <a:latin typeface="Calibri" panose="020F0502020204030204" pitchFamily="34" charset="0"/>
                <a:ea typeface="Calibri" panose="020F0502020204030204" pitchFamily="34" charset="0"/>
                <a:cs typeface="Calibri" panose="020F0502020204030204" pitchFamily="34" charset="0"/>
              </a:rPr>
              <a:t> </a:t>
            </a:r>
          </a:p>
        </p:txBody>
      </p:sp>
      <p:sp>
        <p:nvSpPr>
          <p:cNvPr id="45" name="Rectangle 9">
            <a:extLst>
              <a:ext uri="{FF2B5EF4-FFF2-40B4-BE49-F238E27FC236}">
                <a16:creationId xmlns="" xmlns:a16="http://schemas.microsoft.com/office/drawing/2014/main" id="{BF8AAA87-B075-7BF0-50CD-5E0D416C2EBC}"/>
              </a:ext>
            </a:extLst>
          </p:cNvPr>
          <p:cNvSpPr>
            <a:spLocks noChangeArrowheads="1"/>
          </p:cNvSpPr>
          <p:nvPr/>
        </p:nvSpPr>
        <p:spPr bwMode="auto">
          <a:xfrm>
            <a:off x="21803521" y="33967546"/>
            <a:ext cx="9279460" cy="100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algn="just" defTabSz="761955"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Calibri" panose="020F0502020204030204" pitchFamily="34" charset="0"/>
              </a:rPr>
              <a:t>The authors express their sincere gratitude to the </a:t>
            </a:r>
            <a:r>
              <a:rPr lang="en-US" altLang="en-US" sz="2000" b="1" dirty="0">
                <a:latin typeface="Calibri" panose="020F0502020204030204" pitchFamily="34" charset="0"/>
                <a:ea typeface="Calibri" panose="020F0502020204030204" pitchFamily="34" charset="0"/>
                <a:cs typeface="Calibri" panose="020F0502020204030204" pitchFamily="34" charset="0"/>
              </a:rPr>
              <a:t>Faculty of Pharmacy, Ramaiah University of Applied Sciences </a:t>
            </a:r>
            <a:r>
              <a:rPr lang="en-US" altLang="en-US" sz="2000" dirty="0">
                <a:latin typeface="Calibri" panose="020F0502020204030204" pitchFamily="34" charset="0"/>
                <a:ea typeface="Calibri" panose="020F0502020204030204" pitchFamily="34" charset="0"/>
                <a:cs typeface="Calibri" panose="020F0502020204030204" pitchFamily="34" charset="0"/>
              </a:rPr>
              <a:t>for providing the necessary laboratory facilities and technical support to carry out this research work. (Sample)</a:t>
            </a:r>
          </a:p>
        </p:txBody>
      </p:sp>
      <p:sp>
        <p:nvSpPr>
          <p:cNvPr id="46" name="Rectangle: Rounded Corners 45">
            <a:extLst>
              <a:ext uri="{FF2B5EF4-FFF2-40B4-BE49-F238E27FC236}">
                <a16:creationId xmlns="" xmlns:a16="http://schemas.microsoft.com/office/drawing/2014/main" id="{CE17E6BE-CC57-126D-8C76-A39AD89C7A87}"/>
              </a:ext>
            </a:extLst>
          </p:cNvPr>
          <p:cNvSpPr/>
          <p:nvPr/>
        </p:nvSpPr>
        <p:spPr>
          <a:xfrm>
            <a:off x="1908962" y="16132789"/>
            <a:ext cx="10961899" cy="70089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a:extLst>
              <a:ext uri="{FF2B5EF4-FFF2-40B4-BE49-F238E27FC236}">
                <a16:creationId xmlns="" xmlns:a16="http://schemas.microsoft.com/office/drawing/2014/main" id="{AF1D70EE-5C76-3DA6-CDC5-4C095FE6EC4F}"/>
              </a:ext>
            </a:extLst>
          </p:cNvPr>
          <p:cNvSpPr/>
          <p:nvPr/>
        </p:nvSpPr>
        <p:spPr>
          <a:xfrm>
            <a:off x="5003347" y="16141192"/>
            <a:ext cx="3517690" cy="692495"/>
          </a:xfrm>
          <a:prstGeom prst="rect">
            <a:avLst/>
          </a:prstGeom>
          <a:noFill/>
        </p:spPr>
        <p:txBody>
          <a:bodyPr wrap="none" lIns="76198" tIns="38099" rIns="76198" bIns="38099">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solidFill>
                <a:latin typeface="Calibri" panose="020F0502020204030204" pitchFamily="34" charset="0"/>
                <a:ea typeface="Calibri" panose="020F0502020204030204" pitchFamily="34" charset="0"/>
                <a:cs typeface="Calibri" panose="020F0502020204030204" pitchFamily="34" charset="0"/>
              </a:rPr>
              <a:t>INTRODUCTION</a:t>
            </a:r>
          </a:p>
        </p:txBody>
      </p:sp>
      <p:sp>
        <p:nvSpPr>
          <p:cNvPr id="3" name="Rectangle 2">
            <a:extLst>
              <a:ext uri="{FF2B5EF4-FFF2-40B4-BE49-F238E27FC236}">
                <a16:creationId xmlns="" xmlns:a16="http://schemas.microsoft.com/office/drawing/2014/main" id="{A19CB702-888A-1B8D-F28B-9B80DC89D567}"/>
              </a:ext>
            </a:extLst>
          </p:cNvPr>
          <p:cNvSpPr/>
          <p:nvPr/>
        </p:nvSpPr>
        <p:spPr>
          <a:xfrm>
            <a:off x="2634669" y="10148860"/>
            <a:ext cx="7874091" cy="1153968"/>
          </a:xfrm>
          <a:prstGeom prst="rect">
            <a:avLst/>
          </a:prstGeom>
          <a:noFill/>
        </p:spPr>
        <p:txBody>
          <a:bodyPr wrap="square" lIns="76198" tIns="38099" rIns="76198" bIns="38099">
            <a:spAutoFit/>
          </a:bodyPr>
          <a:lstStyle/>
          <a:p>
            <a:pPr algn="just"/>
            <a:r>
              <a:rPr lang="en-US" sz="2333" b="1" i="1" dirty="0">
                <a:latin typeface="Calibri" panose="020F0502020204030204" pitchFamily="34" charset="0"/>
                <a:ea typeface="Calibri" panose="020F0502020204030204" pitchFamily="34" charset="0"/>
                <a:cs typeface="Calibri" panose="020F0502020204030204" pitchFamily="34" charset="0"/>
              </a:rPr>
              <a:t>Provide a brief abstract that summarizes the objectives, methods, key results, and conclusions of your study. This should be about 150-250 words.</a:t>
            </a:r>
          </a:p>
        </p:txBody>
      </p:sp>
      <p:sp>
        <p:nvSpPr>
          <p:cNvPr id="6" name="Rectangle 5">
            <a:extLst>
              <a:ext uri="{FF2B5EF4-FFF2-40B4-BE49-F238E27FC236}">
                <a16:creationId xmlns="" xmlns:a16="http://schemas.microsoft.com/office/drawing/2014/main" id="{BEC42E31-1538-C4DE-62B4-590AE4A52805}"/>
              </a:ext>
            </a:extLst>
          </p:cNvPr>
          <p:cNvSpPr/>
          <p:nvPr/>
        </p:nvSpPr>
        <p:spPr>
          <a:xfrm>
            <a:off x="2527380" y="18481624"/>
            <a:ext cx="7486145" cy="2129107"/>
          </a:xfrm>
          <a:prstGeom prst="rect">
            <a:avLst/>
          </a:prstGeom>
          <a:noFill/>
        </p:spPr>
        <p:txBody>
          <a:bodyPr wrap="square" lIns="76198" tIns="38099" rIns="76198" bIns="38099">
            <a:spAutoFit/>
          </a:bodyPr>
          <a:lstStyle/>
          <a:p>
            <a:pPr algn="just"/>
            <a:r>
              <a:rPr lang="en-US" sz="2667" b="1" i="1" dirty="0">
                <a:latin typeface="Calibri" panose="020F0502020204030204" pitchFamily="34" charset="0"/>
                <a:ea typeface="Calibri" panose="020F0502020204030204" pitchFamily="34" charset="0"/>
                <a:cs typeface="Calibri" panose="020F0502020204030204" pitchFamily="34" charset="0"/>
              </a:rPr>
              <a:t>Present the introduction with background information on your research, stating objectives and the rationale.</a:t>
            </a:r>
          </a:p>
          <a:p>
            <a:pPr algn="just"/>
            <a:r>
              <a:rPr lang="en-US" sz="2667" b="1" i="1" dirty="0">
                <a:latin typeface="Calibri" panose="020F0502020204030204" pitchFamily="34" charset="0"/>
                <a:ea typeface="Calibri" panose="020F0502020204030204" pitchFamily="34" charset="0"/>
                <a:cs typeface="Calibri" panose="020F0502020204030204" pitchFamily="34" charset="0"/>
              </a:rPr>
              <a:t>Keep the introduction concise and use bullet points for clarity</a:t>
            </a:r>
            <a:endParaRPr lang="en-IN" sz="2667" b="1" i="1"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 xmlns:a16="http://schemas.microsoft.com/office/drawing/2014/main" id="{91594350-1A37-EF1B-08C3-CDE553831E99}"/>
              </a:ext>
            </a:extLst>
          </p:cNvPr>
          <p:cNvSpPr/>
          <p:nvPr/>
        </p:nvSpPr>
        <p:spPr>
          <a:xfrm>
            <a:off x="13909164" y="10613549"/>
            <a:ext cx="12387054" cy="1923601"/>
          </a:xfrm>
          <a:prstGeom prst="rect">
            <a:avLst/>
          </a:prstGeom>
          <a:noFill/>
        </p:spPr>
        <p:txBody>
          <a:bodyPr wrap="square" lIns="76198" tIns="38099" rIns="76198" bIns="38099">
            <a:spAutoFit/>
          </a:bodyPr>
          <a:lstStyle/>
          <a:p>
            <a:pPr algn="just"/>
            <a:r>
              <a:rPr lang="en-US" sz="3000" b="1" i="1" dirty="0">
                <a:latin typeface="Calibri" panose="020F0502020204030204" pitchFamily="34" charset="0"/>
                <a:ea typeface="Calibri" panose="020F0502020204030204" pitchFamily="34" charset="0"/>
                <a:cs typeface="Calibri" panose="020F0502020204030204" pitchFamily="34" charset="0"/>
              </a:rPr>
              <a:t>Use diagrams or bullet points to describe the methodology, ensuring it is detailed enough to explain the process but concise for readability.</a:t>
            </a:r>
          </a:p>
          <a:p>
            <a:pPr algn="just"/>
            <a:endParaRPr lang="en-US" sz="3000" b="1" i="1" dirty="0">
              <a:latin typeface="Calibri" panose="020F0502020204030204" pitchFamily="34" charset="0"/>
              <a:ea typeface="Calibri" panose="020F0502020204030204" pitchFamily="34" charset="0"/>
              <a:cs typeface="Calibri" panose="020F0502020204030204" pitchFamily="34" charset="0"/>
            </a:endParaRPr>
          </a:p>
          <a:p>
            <a:pPr algn="just"/>
            <a:r>
              <a:rPr lang="en-US" sz="3000" b="1" i="1" dirty="0">
                <a:latin typeface="Calibri" panose="020F0502020204030204" pitchFamily="34" charset="0"/>
                <a:ea typeface="Calibri" panose="020F0502020204030204" pitchFamily="34" charset="0"/>
                <a:cs typeface="Calibri" panose="020F0502020204030204" pitchFamily="34" charset="0"/>
              </a:rPr>
              <a:t>Visual aids such as flowcharts are encouraged.</a:t>
            </a:r>
          </a:p>
        </p:txBody>
      </p:sp>
      <p:sp>
        <p:nvSpPr>
          <p:cNvPr id="9" name="Rectangle 6">
            <a:extLst>
              <a:ext uri="{FF2B5EF4-FFF2-40B4-BE49-F238E27FC236}">
                <a16:creationId xmlns="" xmlns:a16="http://schemas.microsoft.com/office/drawing/2014/main" id="{109D7C15-78E4-8D33-0B66-9072A0968E99}"/>
              </a:ext>
            </a:extLst>
          </p:cNvPr>
          <p:cNvSpPr>
            <a:spLocks noChangeArrowheads="1"/>
          </p:cNvSpPr>
          <p:nvPr/>
        </p:nvSpPr>
        <p:spPr bwMode="auto">
          <a:xfrm>
            <a:off x="13829241" y="20286987"/>
            <a:ext cx="7318991" cy="253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defTabSz="761955" eaLnBrk="0" fontAlgn="base" hangingPunct="0">
              <a:spcBef>
                <a:spcPct val="0"/>
              </a:spcBef>
              <a:spcAft>
                <a:spcPct val="0"/>
              </a:spcAft>
              <a:buFontTx/>
              <a:buChar char="•"/>
            </a:pPr>
            <a:r>
              <a:rPr lang="en-US" altLang="en-US" sz="2667" b="1" i="1" dirty="0">
                <a:latin typeface="Calibri" panose="020F0502020204030204" pitchFamily="34" charset="0"/>
                <a:ea typeface="Calibri" panose="020F0502020204030204" pitchFamily="34" charset="0"/>
                <a:cs typeface="Calibri" panose="020F0502020204030204" pitchFamily="34" charset="0"/>
              </a:rPr>
              <a:t>Present your findings using high resolution graphs, tables, and figures. Label each figure clearly (e.g., Figure 1, Figure 2, Table 1, Table 2) and include descriptive captions.</a:t>
            </a:r>
          </a:p>
          <a:p>
            <a:pPr defTabSz="761955" eaLnBrk="0" fontAlgn="base" hangingPunct="0">
              <a:spcBef>
                <a:spcPct val="0"/>
              </a:spcBef>
              <a:spcAft>
                <a:spcPct val="0"/>
              </a:spcAft>
              <a:buFontTx/>
              <a:buChar char="•"/>
            </a:pPr>
            <a:r>
              <a:rPr lang="en-US" altLang="en-US" sz="2667" b="1" i="1" dirty="0">
                <a:latin typeface="Calibri" panose="020F0502020204030204" pitchFamily="34" charset="0"/>
                <a:ea typeface="Calibri" panose="020F0502020204030204" pitchFamily="34" charset="0"/>
                <a:cs typeface="Calibri" panose="020F0502020204030204" pitchFamily="34" charset="0"/>
              </a:rPr>
              <a:t>Ensure all visuals are easy to read from a distance and professionally formatted.</a:t>
            </a:r>
          </a:p>
        </p:txBody>
      </p:sp>
      <p:sp>
        <p:nvSpPr>
          <p:cNvPr id="13" name="Rectangle 6">
            <a:extLst>
              <a:ext uri="{FF2B5EF4-FFF2-40B4-BE49-F238E27FC236}">
                <a16:creationId xmlns="" xmlns:a16="http://schemas.microsoft.com/office/drawing/2014/main" id="{3941DECF-DFA9-17EC-28B1-5944E8F094A4}"/>
              </a:ext>
            </a:extLst>
          </p:cNvPr>
          <p:cNvSpPr>
            <a:spLocks noChangeArrowheads="1"/>
          </p:cNvSpPr>
          <p:nvPr/>
        </p:nvSpPr>
        <p:spPr bwMode="auto">
          <a:xfrm>
            <a:off x="24605593" y="19987910"/>
            <a:ext cx="9955349" cy="1923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defTabSz="761955" eaLnBrk="0" fontAlgn="base" hangingPunct="0">
              <a:spcBef>
                <a:spcPct val="0"/>
              </a:spcBef>
              <a:spcAft>
                <a:spcPct val="0"/>
              </a:spcAft>
              <a:buFontTx/>
              <a:buChar char="•"/>
            </a:pPr>
            <a:r>
              <a:rPr lang="en-US" altLang="en-US" sz="3000" b="1" i="1" dirty="0">
                <a:latin typeface="Calibri" panose="020F0502020204030204" pitchFamily="34" charset="0"/>
                <a:ea typeface="Calibri" panose="020F0502020204030204" pitchFamily="34" charset="0"/>
                <a:cs typeface="Calibri" panose="020F0502020204030204" pitchFamily="34" charset="0"/>
              </a:rPr>
              <a:t>Interpret your findings in this section, linking them back to your research objectives. Highlight the significance of your results.</a:t>
            </a:r>
          </a:p>
          <a:p>
            <a:pPr defTabSz="761955" eaLnBrk="0" fontAlgn="base" hangingPunct="0">
              <a:spcBef>
                <a:spcPct val="0"/>
              </a:spcBef>
              <a:spcAft>
                <a:spcPct val="0"/>
              </a:spcAft>
              <a:buFontTx/>
              <a:buChar char="•"/>
            </a:pPr>
            <a:r>
              <a:rPr lang="en-US" altLang="en-US" sz="3000" b="1" i="1" dirty="0">
                <a:latin typeface="Calibri" panose="020F0502020204030204" pitchFamily="34" charset="0"/>
                <a:ea typeface="Calibri" panose="020F0502020204030204" pitchFamily="34" charset="0"/>
                <a:cs typeface="Calibri" panose="020F0502020204030204" pitchFamily="34" charset="0"/>
              </a:rPr>
              <a:t>Use concise paragraphs or bullet points.</a:t>
            </a:r>
          </a:p>
        </p:txBody>
      </p:sp>
      <p:sp>
        <p:nvSpPr>
          <p:cNvPr id="14" name="Rectangle 8">
            <a:extLst>
              <a:ext uri="{FF2B5EF4-FFF2-40B4-BE49-F238E27FC236}">
                <a16:creationId xmlns="" xmlns:a16="http://schemas.microsoft.com/office/drawing/2014/main" id="{32D1C7BA-A67E-E35C-0C8A-356CD5CE42E8}"/>
              </a:ext>
            </a:extLst>
          </p:cNvPr>
          <p:cNvSpPr>
            <a:spLocks noChangeArrowheads="1"/>
          </p:cNvSpPr>
          <p:nvPr/>
        </p:nvSpPr>
        <p:spPr bwMode="auto">
          <a:xfrm>
            <a:off x="24507057" y="28571462"/>
            <a:ext cx="9279460" cy="89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98" tIns="38099" rIns="76198" bIns="38099" numCol="1" anchor="ctr" anchorCtr="0" compatLnSpc="1">
            <a:prstTxWarp prst="textNoShape">
              <a:avLst/>
            </a:prstTxWarp>
            <a:spAutoFit/>
          </a:bodyPr>
          <a:lstStyle/>
          <a:p>
            <a:pPr algn="just" defTabSz="761955" eaLnBrk="0" fontAlgn="base" hangingPunct="0">
              <a:spcBef>
                <a:spcPct val="0"/>
              </a:spcBef>
              <a:spcAft>
                <a:spcPct val="0"/>
              </a:spcAft>
            </a:pPr>
            <a:r>
              <a:rPr lang="en-US" altLang="en-US" sz="2667" b="1" i="1" dirty="0">
                <a:latin typeface="Calibri" panose="020F0502020204030204" pitchFamily="34" charset="0"/>
                <a:ea typeface="Calibri" panose="020F0502020204030204" pitchFamily="34" charset="0"/>
                <a:cs typeface="Calibri" panose="020F0502020204030204" pitchFamily="34" charset="0"/>
              </a:rPr>
              <a:t>Provide a concise summary of your main findings and include any recommendations or future directions for your research.</a:t>
            </a:r>
          </a:p>
        </p:txBody>
      </p:sp>
      <p:sp>
        <p:nvSpPr>
          <p:cNvPr id="16" name="TextBox 15">
            <a:extLst>
              <a:ext uri="{FF2B5EF4-FFF2-40B4-BE49-F238E27FC236}">
                <a16:creationId xmlns="" xmlns:a16="http://schemas.microsoft.com/office/drawing/2014/main" id="{D7C740B8-7FE4-018B-B338-AB1B494F6697}"/>
              </a:ext>
            </a:extLst>
          </p:cNvPr>
          <p:cNvSpPr txBox="1"/>
          <p:nvPr/>
        </p:nvSpPr>
        <p:spPr>
          <a:xfrm>
            <a:off x="4310632" y="34803822"/>
            <a:ext cx="12919453" cy="348813"/>
          </a:xfrm>
          <a:prstGeom prst="rect">
            <a:avLst/>
          </a:prstGeom>
          <a:noFill/>
        </p:spPr>
        <p:txBody>
          <a:bodyPr wrap="square">
            <a:spAutoFit/>
          </a:bodyPr>
          <a:lstStyle/>
          <a:p>
            <a:pPr marL="0" lvl="1" algn="just">
              <a:lnSpc>
                <a:spcPts val="2012"/>
              </a:lnSpc>
            </a:pPr>
            <a:r>
              <a:rPr lang="en-US" sz="3000" b="1" i="1" spc="47" dirty="0">
                <a:latin typeface="Calibri" panose="020F0502020204030204" pitchFamily="34" charset="0"/>
                <a:ea typeface="Calibri" panose="020F0502020204030204" pitchFamily="34" charset="0"/>
                <a:cs typeface="Calibri" panose="020F0502020204030204" pitchFamily="34" charset="0"/>
                <a:sym typeface="Roboto Condensed"/>
              </a:rPr>
              <a:t>Include a  </a:t>
            </a:r>
            <a:r>
              <a:rPr lang="en-US" sz="3000" b="1" i="1" spc="47" dirty="0">
                <a:latin typeface="Calibri" panose="020F0502020204030204" pitchFamily="34" charset="0"/>
                <a:ea typeface="Calibri" panose="020F0502020204030204" pitchFamily="34" charset="0"/>
                <a:cs typeface="Calibri" panose="020F0502020204030204" pitchFamily="34" charset="0"/>
                <a:sym typeface="Roboto Condensed Bold"/>
              </a:rPr>
              <a:t>references</a:t>
            </a:r>
            <a:r>
              <a:rPr lang="en-US" sz="3000" b="1" i="1" spc="47" dirty="0">
                <a:latin typeface="Calibri" panose="020F0502020204030204" pitchFamily="34" charset="0"/>
                <a:ea typeface="Calibri" panose="020F0502020204030204" pitchFamily="34" charset="0"/>
                <a:cs typeface="Calibri" panose="020F0502020204030204" pitchFamily="34" charset="0"/>
                <a:sym typeface="Roboto Condensed"/>
              </a:rPr>
              <a:t> section for any key citations (Max 3 References).</a:t>
            </a:r>
          </a:p>
        </p:txBody>
      </p:sp>
      <p:sp>
        <p:nvSpPr>
          <p:cNvPr id="17" name="Rectangle 16">
            <a:extLst>
              <a:ext uri="{FF2B5EF4-FFF2-40B4-BE49-F238E27FC236}">
                <a16:creationId xmlns="" xmlns:a16="http://schemas.microsoft.com/office/drawing/2014/main" id="{B994350B-B7D2-558A-A194-8C32A207EEAA}"/>
              </a:ext>
            </a:extLst>
          </p:cNvPr>
          <p:cNvSpPr/>
          <p:nvPr/>
        </p:nvSpPr>
        <p:spPr>
          <a:xfrm>
            <a:off x="4783322" y="30353261"/>
            <a:ext cx="8218175" cy="1923601"/>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Font – </a:t>
            </a:r>
            <a:r>
              <a:rPr lang="en-US" sz="6000" i="1" spc="47" dirty="0">
                <a:solidFill>
                  <a:srgbClr val="C00000"/>
                </a:solidFill>
                <a:latin typeface="Roboto Condensed"/>
                <a:ea typeface="Roboto Condensed"/>
                <a:cs typeface="Roboto Condensed"/>
                <a:sym typeface="Roboto Condensed"/>
              </a:rPr>
              <a:t>Arial, Calibri, or Helvetica</a:t>
            </a:r>
            <a:endParaRPr lang="en-US" sz="6000" b="1" i="1" dirty="0">
              <a:ln/>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ectangle 17">
            <a:extLst>
              <a:ext uri="{FF2B5EF4-FFF2-40B4-BE49-F238E27FC236}">
                <a16:creationId xmlns="" xmlns:a16="http://schemas.microsoft.com/office/drawing/2014/main" id="{16337259-65EA-14D9-BFE3-A701B502EA4B}"/>
              </a:ext>
            </a:extLst>
          </p:cNvPr>
          <p:cNvSpPr/>
          <p:nvPr/>
        </p:nvSpPr>
        <p:spPr>
          <a:xfrm>
            <a:off x="19795080" y="4389120"/>
            <a:ext cx="8517859" cy="1923601"/>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Title - 72-100 pt</a:t>
            </a:r>
          </a:p>
          <a:p>
            <a:pPr algn="ctr"/>
            <a:endParaRPr lang="en-US" sz="6000" b="1" i="1" dirty="0">
              <a:ln/>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a:extLst>
              <a:ext uri="{FF2B5EF4-FFF2-40B4-BE49-F238E27FC236}">
                <a16:creationId xmlns="" xmlns:a16="http://schemas.microsoft.com/office/drawing/2014/main" id="{E7DEE219-087C-43AA-C76C-229A8EE9000D}"/>
              </a:ext>
            </a:extLst>
          </p:cNvPr>
          <p:cNvSpPr/>
          <p:nvPr/>
        </p:nvSpPr>
        <p:spPr>
          <a:xfrm>
            <a:off x="24733031" y="6980986"/>
            <a:ext cx="704428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Section headings: 40-48 pt</a:t>
            </a:r>
          </a:p>
        </p:txBody>
      </p:sp>
      <p:sp>
        <p:nvSpPr>
          <p:cNvPr id="48" name="Rectangle 47">
            <a:extLst>
              <a:ext uri="{FF2B5EF4-FFF2-40B4-BE49-F238E27FC236}">
                <a16:creationId xmlns="" xmlns:a16="http://schemas.microsoft.com/office/drawing/2014/main" id="{E494E050-C29C-BDAC-9C76-3D063464FFB7}"/>
              </a:ext>
            </a:extLst>
          </p:cNvPr>
          <p:cNvSpPr/>
          <p:nvPr/>
        </p:nvSpPr>
        <p:spPr>
          <a:xfrm>
            <a:off x="7932096" y="6994170"/>
            <a:ext cx="704428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 40-48 pt</a:t>
            </a:r>
          </a:p>
        </p:txBody>
      </p:sp>
      <p:sp>
        <p:nvSpPr>
          <p:cNvPr id="49" name="Rectangle: Rounded Corners 48">
            <a:extLst>
              <a:ext uri="{FF2B5EF4-FFF2-40B4-BE49-F238E27FC236}">
                <a16:creationId xmlns="" xmlns:a16="http://schemas.microsoft.com/office/drawing/2014/main" id="{D1EC3368-05A8-ADF3-AB5B-6BD383C671E8}"/>
              </a:ext>
            </a:extLst>
          </p:cNvPr>
          <p:cNvSpPr/>
          <p:nvPr/>
        </p:nvSpPr>
        <p:spPr>
          <a:xfrm>
            <a:off x="13053205" y="16128555"/>
            <a:ext cx="11042707" cy="65460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50" name="Rectangle 49">
            <a:extLst>
              <a:ext uri="{FF2B5EF4-FFF2-40B4-BE49-F238E27FC236}">
                <a16:creationId xmlns="" xmlns:a16="http://schemas.microsoft.com/office/drawing/2014/main" id="{F0F864F5-F3B5-2F95-BCB5-E6363DAE37D0}"/>
              </a:ext>
            </a:extLst>
          </p:cNvPr>
          <p:cNvSpPr/>
          <p:nvPr/>
        </p:nvSpPr>
        <p:spPr>
          <a:xfrm>
            <a:off x="17858848" y="16064104"/>
            <a:ext cx="1936232" cy="692495"/>
          </a:xfrm>
          <a:prstGeom prst="rect">
            <a:avLst/>
          </a:prstGeom>
          <a:noFill/>
        </p:spPr>
        <p:txBody>
          <a:bodyPr wrap="none" lIns="76198" tIns="38099" rIns="76198" bIns="38099">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solidFill>
                <a:latin typeface="Calibri" panose="020F0502020204030204" pitchFamily="34" charset="0"/>
                <a:ea typeface="Calibri" panose="020F0502020204030204" pitchFamily="34" charset="0"/>
                <a:cs typeface="Calibri" panose="020F0502020204030204" pitchFamily="34" charset="0"/>
              </a:rPr>
              <a:t>RESULTS</a:t>
            </a:r>
            <a:endParaRPr lang="en-US" sz="4500" b="1" dirty="0">
              <a:ln/>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51" name="Rectangle: Rounded Corners 50">
            <a:extLst>
              <a:ext uri="{FF2B5EF4-FFF2-40B4-BE49-F238E27FC236}">
                <a16:creationId xmlns="" xmlns:a16="http://schemas.microsoft.com/office/drawing/2014/main" id="{72A8EDF3-5FFA-BA62-4A17-A6CD5F5358A7}"/>
              </a:ext>
            </a:extLst>
          </p:cNvPr>
          <p:cNvSpPr/>
          <p:nvPr/>
        </p:nvSpPr>
        <p:spPr>
          <a:xfrm>
            <a:off x="24283720" y="16112252"/>
            <a:ext cx="10581763" cy="68337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50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a:extLst>
              <a:ext uri="{FF2B5EF4-FFF2-40B4-BE49-F238E27FC236}">
                <a16:creationId xmlns="" xmlns:a16="http://schemas.microsoft.com/office/drawing/2014/main" id="{EE06A319-9979-73D9-F95F-0940D00994F4}"/>
              </a:ext>
            </a:extLst>
          </p:cNvPr>
          <p:cNvSpPr/>
          <p:nvPr/>
        </p:nvSpPr>
        <p:spPr>
          <a:xfrm>
            <a:off x="27896078" y="16141193"/>
            <a:ext cx="2968304" cy="692495"/>
          </a:xfrm>
          <a:prstGeom prst="rect">
            <a:avLst/>
          </a:prstGeom>
          <a:noFill/>
        </p:spPr>
        <p:txBody>
          <a:bodyPr wrap="square" lIns="76198" tIns="38099" rIns="76198" bIns="38099">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4"/>
                </a:solidFill>
                <a:latin typeface="Calibri" panose="020F0502020204030204" pitchFamily="34" charset="0"/>
                <a:ea typeface="Calibri" panose="020F0502020204030204" pitchFamily="34" charset="0"/>
                <a:cs typeface="Calibri" panose="020F0502020204030204" pitchFamily="34" charset="0"/>
              </a:rPr>
              <a:t>DISCUSSION</a:t>
            </a:r>
            <a:endParaRPr lang="en-US" sz="4500" b="1" dirty="0">
              <a:ln/>
              <a:solidFill>
                <a:schemeClr val="accent4"/>
              </a:solidFill>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a:extLst>
              <a:ext uri="{FF2B5EF4-FFF2-40B4-BE49-F238E27FC236}">
                <a16:creationId xmlns="" xmlns:a16="http://schemas.microsoft.com/office/drawing/2014/main" id="{85874017-DB4A-74DB-215A-D7D1F8879DD8}"/>
              </a:ext>
            </a:extLst>
          </p:cNvPr>
          <p:cNvSpPr/>
          <p:nvPr/>
        </p:nvSpPr>
        <p:spPr>
          <a:xfrm>
            <a:off x="9478440" y="16195390"/>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 40-48 pt</a:t>
            </a:r>
          </a:p>
        </p:txBody>
      </p:sp>
      <p:sp>
        <p:nvSpPr>
          <p:cNvPr id="56" name="Rectangle 55">
            <a:extLst>
              <a:ext uri="{FF2B5EF4-FFF2-40B4-BE49-F238E27FC236}">
                <a16:creationId xmlns="" xmlns:a16="http://schemas.microsoft.com/office/drawing/2014/main" id="{AD3AAA69-E7A6-0284-A54F-E3EA7F4926C6}"/>
              </a:ext>
            </a:extLst>
          </p:cNvPr>
          <p:cNvSpPr/>
          <p:nvPr/>
        </p:nvSpPr>
        <p:spPr>
          <a:xfrm>
            <a:off x="19818595" y="16116244"/>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 40-48 pt</a:t>
            </a:r>
          </a:p>
        </p:txBody>
      </p:sp>
      <p:sp>
        <p:nvSpPr>
          <p:cNvPr id="57" name="Rectangle 56">
            <a:extLst>
              <a:ext uri="{FF2B5EF4-FFF2-40B4-BE49-F238E27FC236}">
                <a16:creationId xmlns="" xmlns:a16="http://schemas.microsoft.com/office/drawing/2014/main" id="{1BBE112B-BCA0-5B52-9560-09E37B2C1168}"/>
              </a:ext>
            </a:extLst>
          </p:cNvPr>
          <p:cNvSpPr/>
          <p:nvPr/>
        </p:nvSpPr>
        <p:spPr>
          <a:xfrm>
            <a:off x="30266278" y="16100870"/>
            <a:ext cx="5178398"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 40-48 pt</a:t>
            </a:r>
          </a:p>
        </p:txBody>
      </p:sp>
      <p:sp>
        <p:nvSpPr>
          <p:cNvPr id="58" name="Rectangle 57">
            <a:extLst>
              <a:ext uri="{FF2B5EF4-FFF2-40B4-BE49-F238E27FC236}">
                <a16:creationId xmlns="" xmlns:a16="http://schemas.microsoft.com/office/drawing/2014/main" id="{266A1F43-D923-E97A-12E9-A93A51D14841}"/>
              </a:ext>
            </a:extLst>
          </p:cNvPr>
          <p:cNvSpPr/>
          <p:nvPr/>
        </p:nvSpPr>
        <p:spPr>
          <a:xfrm>
            <a:off x="29914599" y="23891683"/>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 40-48 pt</a:t>
            </a:r>
          </a:p>
        </p:txBody>
      </p:sp>
      <p:sp>
        <p:nvSpPr>
          <p:cNvPr id="59" name="Rectangle 58">
            <a:extLst>
              <a:ext uri="{FF2B5EF4-FFF2-40B4-BE49-F238E27FC236}">
                <a16:creationId xmlns="" xmlns:a16="http://schemas.microsoft.com/office/drawing/2014/main" id="{55C13650-58AC-0D69-B771-DDC3EFFA13B8}"/>
              </a:ext>
            </a:extLst>
          </p:cNvPr>
          <p:cNvSpPr/>
          <p:nvPr/>
        </p:nvSpPr>
        <p:spPr>
          <a:xfrm>
            <a:off x="27388996" y="33123935"/>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 40-48 pt</a:t>
            </a:r>
          </a:p>
        </p:txBody>
      </p:sp>
      <p:sp>
        <p:nvSpPr>
          <p:cNvPr id="60" name="Rectangle 59">
            <a:extLst>
              <a:ext uri="{FF2B5EF4-FFF2-40B4-BE49-F238E27FC236}">
                <a16:creationId xmlns="" xmlns:a16="http://schemas.microsoft.com/office/drawing/2014/main" id="{CBC2D06A-90FF-D306-B41C-1DD96DCAFDEE}"/>
              </a:ext>
            </a:extLst>
          </p:cNvPr>
          <p:cNvSpPr/>
          <p:nvPr/>
        </p:nvSpPr>
        <p:spPr>
          <a:xfrm>
            <a:off x="14961880" y="33191776"/>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 40-48 pt</a:t>
            </a:r>
          </a:p>
        </p:txBody>
      </p:sp>
      <p:sp>
        <p:nvSpPr>
          <p:cNvPr id="61" name="Rectangle 60">
            <a:extLst>
              <a:ext uri="{FF2B5EF4-FFF2-40B4-BE49-F238E27FC236}">
                <a16:creationId xmlns="" xmlns:a16="http://schemas.microsoft.com/office/drawing/2014/main" id="{18B97785-E28B-DFD4-E0EA-BBC90764FCE4}"/>
              </a:ext>
            </a:extLst>
          </p:cNvPr>
          <p:cNvSpPr/>
          <p:nvPr/>
        </p:nvSpPr>
        <p:spPr>
          <a:xfrm>
            <a:off x="5716313" y="12228837"/>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Body text: 28-36 pt</a:t>
            </a:r>
          </a:p>
        </p:txBody>
      </p:sp>
      <p:sp>
        <p:nvSpPr>
          <p:cNvPr id="62" name="Rectangle 61">
            <a:extLst>
              <a:ext uri="{FF2B5EF4-FFF2-40B4-BE49-F238E27FC236}">
                <a16:creationId xmlns="" xmlns:a16="http://schemas.microsoft.com/office/drawing/2014/main" id="{36D4D76F-16A5-794A-1DB0-F530086664B9}"/>
              </a:ext>
            </a:extLst>
          </p:cNvPr>
          <p:cNvSpPr/>
          <p:nvPr/>
        </p:nvSpPr>
        <p:spPr>
          <a:xfrm>
            <a:off x="17104033" y="12806535"/>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Body text: 28-36 pt</a:t>
            </a:r>
          </a:p>
        </p:txBody>
      </p:sp>
      <p:sp>
        <p:nvSpPr>
          <p:cNvPr id="63" name="Rectangle 62">
            <a:extLst>
              <a:ext uri="{FF2B5EF4-FFF2-40B4-BE49-F238E27FC236}">
                <a16:creationId xmlns="" xmlns:a16="http://schemas.microsoft.com/office/drawing/2014/main" id="{74011533-382C-5B88-37F2-D2063DF22C50}"/>
              </a:ext>
            </a:extLst>
          </p:cNvPr>
          <p:cNvSpPr/>
          <p:nvPr/>
        </p:nvSpPr>
        <p:spPr>
          <a:xfrm>
            <a:off x="3195894" y="21204353"/>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Body text: 28-36 pt</a:t>
            </a:r>
          </a:p>
        </p:txBody>
      </p:sp>
      <p:sp>
        <p:nvSpPr>
          <p:cNvPr id="64" name="Rectangle 63">
            <a:extLst>
              <a:ext uri="{FF2B5EF4-FFF2-40B4-BE49-F238E27FC236}">
                <a16:creationId xmlns="" xmlns:a16="http://schemas.microsoft.com/office/drawing/2014/main" id="{AC1F2EDE-4326-E954-B72D-9603E687C2C0}"/>
              </a:ext>
            </a:extLst>
          </p:cNvPr>
          <p:cNvSpPr/>
          <p:nvPr/>
        </p:nvSpPr>
        <p:spPr>
          <a:xfrm>
            <a:off x="14362435" y="22932603"/>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Body text: 28-36 pt</a:t>
            </a:r>
          </a:p>
        </p:txBody>
      </p:sp>
      <p:sp>
        <p:nvSpPr>
          <p:cNvPr id="65" name="Rectangle 64">
            <a:extLst>
              <a:ext uri="{FF2B5EF4-FFF2-40B4-BE49-F238E27FC236}">
                <a16:creationId xmlns="" xmlns:a16="http://schemas.microsoft.com/office/drawing/2014/main" id="{BCDB70D0-3860-35D5-3536-634A94F6736E}"/>
              </a:ext>
            </a:extLst>
          </p:cNvPr>
          <p:cNvSpPr/>
          <p:nvPr/>
        </p:nvSpPr>
        <p:spPr>
          <a:xfrm>
            <a:off x="24554308" y="22066953"/>
            <a:ext cx="5178398"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Body text: 28-36 pt</a:t>
            </a:r>
          </a:p>
        </p:txBody>
      </p:sp>
      <p:sp>
        <p:nvSpPr>
          <p:cNvPr id="66" name="Rectangle 65">
            <a:extLst>
              <a:ext uri="{FF2B5EF4-FFF2-40B4-BE49-F238E27FC236}">
                <a16:creationId xmlns="" xmlns:a16="http://schemas.microsoft.com/office/drawing/2014/main" id="{8AE33CFC-968E-C6F0-DD41-BD87BAE43B83}"/>
              </a:ext>
            </a:extLst>
          </p:cNvPr>
          <p:cNvSpPr/>
          <p:nvPr/>
        </p:nvSpPr>
        <p:spPr>
          <a:xfrm>
            <a:off x="26748386" y="29989471"/>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Body text: 28-36 pt</a:t>
            </a:r>
          </a:p>
        </p:txBody>
      </p:sp>
      <p:sp>
        <p:nvSpPr>
          <p:cNvPr id="67" name="Rectangle 66">
            <a:extLst>
              <a:ext uri="{FF2B5EF4-FFF2-40B4-BE49-F238E27FC236}">
                <a16:creationId xmlns="" xmlns:a16="http://schemas.microsoft.com/office/drawing/2014/main" id="{0AD1D2FF-5144-1597-C7A9-7E19F8B1568A}"/>
              </a:ext>
            </a:extLst>
          </p:cNvPr>
          <p:cNvSpPr/>
          <p:nvPr/>
        </p:nvSpPr>
        <p:spPr>
          <a:xfrm>
            <a:off x="27538105" y="34766503"/>
            <a:ext cx="4438753" cy="538607"/>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Body text: 28-36 pt</a:t>
            </a:r>
          </a:p>
        </p:txBody>
      </p:sp>
      <p:sp>
        <p:nvSpPr>
          <p:cNvPr id="68" name="Rectangle 67">
            <a:extLst>
              <a:ext uri="{FF2B5EF4-FFF2-40B4-BE49-F238E27FC236}">
                <a16:creationId xmlns="" xmlns:a16="http://schemas.microsoft.com/office/drawing/2014/main" id="{9D84DFB0-69D0-3028-C2C2-2E32A9D7F8E9}"/>
              </a:ext>
            </a:extLst>
          </p:cNvPr>
          <p:cNvSpPr/>
          <p:nvPr/>
        </p:nvSpPr>
        <p:spPr>
          <a:xfrm>
            <a:off x="13751716" y="33945167"/>
            <a:ext cx="4762757" cy="589839"/>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333" b="1" i="1" dirty="0">
                <a:ln/>
                <a:solidFill>
                  <a:srgbClr val="C00000"/>
                </a:solidFill>
                <a:latin typeface="Calibri" panose="020F0502020204030204" pitchFamily="34" charset="0"/>
                <a:ea typeface="Calibri" panose="020F0502020204030204" pitchFamily="34" charset="0"/>
                <a:cs typeface="Calibri" panose="020F0502020204030204" pitchFamily="34" charset="0"/>
              </a:rPr>
              <a:t>References: 20-24 pt</a:t>
            </a:r>
          </a:p>
        </p:txBody>
      </p:sp>
      <p:sp>
        <p:nvSpPr>
          <p:cNvPr id="69" name="Rectangle 68">
            <a:extLst>
              <a:ext uri="{FF2B5EF4-FFF2-40B4-BE49-F238E27FC236}">
                <a16:creationId xmlns="" xmlns:a16="http://schemas.microsoft.com/office/drawing/2014/main" id="{103FD260-962F-6FC7-DF93-F95D1FCB6FE3}"/>
              </a:ext>
            </a:extLst>
          </p:cNvPr>
          <p:cNvSpPr/>
          <p:nvPr/>
        </p:nvSpPr>
        <p:spPr>
          <a:xfrm>
            <a:off x="7959436" y="24854530"/>
            <a:ext cx="4826826" cy="692495"/>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Captions: 24-28 pt</a:t>
            </a:r>
          </a:p>
        </p:txBody>
      </p:sp>
      <p:cxnSp>
        <p:nvCxnSpPr>
          <p:cNvPr id="73" name="Straight Arrow Connector 72">
            <a:extLst>
              <a:ext uri="{FF2B5EF4-FFF2-40B4-BE49-F238E27FC236}">
                <a16:creationId xmlns="" xmlns:a16="http://schemas.microsoft.com/office/drawing/2014/main" id="{D5E81B2F-66EB-0BC7-B154-FF3A9159C9CF}"/>
              </a:ext>
            </a:extLst>
          </p:cNvPr>
          <p:cNvCxnSpPr>
            <a:cxnSpLocks/>
          </p:cNvCxnSpPr>
          <p:nvPr/>
        </p:nvCxnSpPr>
        <p:spPr>
          <a:xfrm flipV="1">
            <a:off x="7549968" y="25588530"/>
            <a:ext cx="1675410" cy="10176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 xmlns:a16="http://schemas.microsoft.com/office/drawing/2014/main" id="{D417FB83-45F2-B052-C2B2-0C0A9DD13B9E}"/>
              </a:ext>
            </a:extLst>
          </p:cNvPr>
          <p:cNvCxnSpPr>
            <a:cxnSpLocks/>
          </p:cNvCxnSpPr>
          <p:nvPr/>
        </p:nvCxnSpPr>
        <p:spPr>
          <a:xfrm flipH="1">
            <a:off x="11062118" y="24026303"/>
            <a:ext cx="3435644" cy="8737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descr="A logo with a picture of a person holding a guitar&#10;&#10;AI-generated content may be incorrect.">
            <a:extLst>
              <a:ext uri="{FF2B5EF4-FFF2-40B4-BE49-F238E27FC236}">
                <a16:creationId xmlns="" xmlns:a16="http://schemas.microsoft.com/office/drawing/2014/main" id="{69D75519-DF73-4A45-59C4-33433E5A62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79482" y="-71644"/>
            <a:ext cx="2120608" cy="2834516"/>
          </a:xfrm>
          <a:prstGeom prst="rect">
            <a:avLst/>
          </a:prstGeom>
        </p:spPr>
      </p:pic>
      <p:pic>
        <p:nvPicPr>
          <p:cNvPr id="74" name="Picture 73" descr="A logo of a bird&#10;&#10;AI-generated content may be incorrect.">
            <a:extLst>
              <a:ext uri="{FF2B5EF4-FFF2-40B4-BE49-F238E27FC236}">
                <a16:creationId xmlns="" xmlns:a16="http://schemas.microsoft.com/office/drawing/2014/main" id="{CDC4739F-0EEB-80D4-13B4-3C51799299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98184" y="-106456"/>
            <a:ext cx="3590868" cy="2858633"/>
          </a:xfrm>
          <a:prstGeom prst="rect">
            <a:avLst/>
          </a:prstGeom>
        </p:spPr>
      </p:pic>
      <p:pic>
        <p:nvPicPr>
          <p:cNvPr id="80" name="Picture 79" descr="A poster with a building and a pill&#10;&#10;AI-generated content may be incorrect.">
            <a:extLst>
              <a:ext uri="{FF2B5EF4-FFF2-40B4-BE49-F238E27FC236}">
                <a16:creationId xmlns="" xmlns:a16="http://schemas.microsoft.com/office/drawing/2014/main" id="{A2D8C500-2902-077D-36A0-8C4F4B4159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9078" y="139607"/>
            <a:ext cx="2128477" cy="2390092"/>
          </a:xfrm>
          <a:prstGeom prst="rect">
            <a:avLst/>
          </a:prstGeom>
        </p:spPr>
      </p:pic>
      <p:sp>
        <p:nvSpPr>
          <p:cNvPr id="4" name="Rectangle 3">
            <a:extLst>
              <a:ext uri="{FF2B5EF4-FFF2-40B4-BE49-F238E27FC236}">
                <a16:creationId xmlns="" xmlns:a16="http://schemas.microsoft.com/office/drawing/2014/main" id="{584E4C7B-9508-8A9B-BE60-0C1941A6C7F1}"/>
              </a:ext>
            </a:extLst>
          </p:cNvPr>
          <p:cNvSpPr/>
          <p:nvPr/>
        </p:nvSpPr>
        <p:spPr>
          <a:xfrm>
            <a:off x="6873833" y="5343776"/>
            <a:ext cx="21247791" cy="1308048"/>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u="sng" dirty="0">
                <a:ln/>
                <a:solidFill>
                  <a:srgbClr val="155BC1"/>
                </a:solidFill>
                <a:latin typeface="Calibri" panose="020F0502020204030204" pitchFamily="34" charset="0"/>
                <a:ea typeface="Calibri" panose="020F0502020204030204" pitchFamily="34" charset="0"/>
                <a:cs typeface="Calibri" panose="020F0502020204030204" pitchFamily="34" charset="0"/>
              </a:rPr>
              <a:t>Presenting Author </a:t>
            </a:r>
            <a:r>
              <a:rPr lang="en-US" sz="4000" b="1" dirty="0">
                <a:ln/>
                <a:solidFill>
                  <a:srgbClr val="155BC1"/>
                </a:solidFill>
                <a:latin typeface="Calibri" panose="020F0502020204030204" pitchFamily="34" charset="0"/>
                <a:ea typeface="Calibri" panose="020F0502020204030204" pitchFamily="34" charset="0"/>
                <a:cs typeface="Calibri" panose="020F0502020204030204" pitchFamily="34" charset="0"/>
              </a:rPr>
              <a:t>* </a:t>
            </a:r>
          </a:p>
          <a:p>
            <a:pPr algn="ctr"/>
            <a:r>
              <a:rPr lang="en-US" sz="4000" b="1" dirty="0">
                <a:ln/>
                <a:solidFill>
                  <a:srgbClr val="155BC1"/>
                </a:solidFill>
                <a:latin typeface="Calibri" panose="020F0502020204030204" pitchFamily="34" charset="0"/>
                <a:ea typeface="Calibri" panose="020F0502020204030204" pitchFamily="34" charset="0"/>
                <a:cs typeface="Calibri" panose="020F0502020204030204" pitchFamily="34" charset="0"/>
              </a:rPr>
              <a:t>Details of Department/ College/University/ Place </a:t>
            </a:r>
          </a:p>
        </p:txBody>
      </p:sp>
      <p:sp>
        <p:nvSpPr>
          <p:cNvPr id="81" name="Rectangle 80">
            <a:extLst>
              <a:ext uri="{FF2B5EF4-FFF2-40B4-BE49-F238E27FC236}">
                <a16:creationId xmlns="" xmlns:a16="http://schemas.microsoft.com/office/drawing/2014/main" id="{5EA7EC95-1185-ED19-DE2A-6D1F7585956C}"/>
              </a:ext>
            </a:extLst>
          </p:cNvPr>
          <p:cNvSpPr/>
          <p:nvPr/>
        </p:nvSpPr>
        <p:spPr>
          <a:xfrm>
            <a:off x="5401532" y="5486195"/>
            <a:ext cx="15103564" cy="1308048"/>
          </a:xfrm>
          <a:prstGeom prst="rect">
            <a:avLst/>
          </a:prstGeom>
          <a:noFill/>
        </p:spPr>
        <p:txBody>
          <a:bodyPr wrap="square" lIns="76198" tIns="38099" rIns="76198" bIns="380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i="1" dirty="0">
                <a:ln/>
                <a:solidFill>
                  <a:srgbClr val="C00000"/>
                </a:solidFill>
                <a:latin typeface="Calibri" panose="020F0502020204030204" pitchFamily="34" charset="0"/>
                <a:ea typeface="Calibri" panose="020F0502020204030204" pitchFamily="34" charset="0"/>
                <a:cs typeface="Calibri" panose="020F0502020204030204" pitchFamily="34" charset="0"/>
              </a:rPr>
              <a:t>Author details – 36-48 pt</a:t>
            </a:r>
          </a:p>
          <a:p>
            <a:pPr algn="ctr"/>
            <a:endParaRPr lang="en-US" sz="5000" b="1" i="1" dirty="0">
              <a:ln/>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86" name="Flowchart: Alternate Process 85">
            <a:extLst>
              <a:ext uri="{FF2B5EF4-FFF2-40B4-BE49-F238E27FC236}">
                <a16:creationId xmlns="" xmlns:a16="http://schemas.microsoft.com/office/drawing/2014/main" id="{17CB34AC-30D8-B37C-8CD0-F43CDE6A7500}"/>
              </a:ext>
            </a:extLst>
          </p:cNvPr>
          <p:cNvSpPr/>
          <p:nvPr/>
        </p:nvSpPr>
        <p:spPr>
          <a:xfrm>
            <a:off x="2640837" y="3571730"/>
            <a:ext cx="3171491" cy="2260471"/>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3333" b="1" dirty="0">
                <a:solidFill>
                  <a:srgbClr val="002060"/>
                </a:solidFill>
                <a:latin typeface="Calibri" panose="020F0502020204030204" pitchFamily="34" charset="0"/>
                <a:ea typeface="Calibri" panose="020F0502020204030204" pitchFamily="34" charset="0"/>
                <a:cs typeface="Calibri" panose="020F0502020204030204" pitchFamily="34" charset="0"/>
              </a:rPr>
              <a:t>Logo  of Institution / University</a:t>
            </a:r>
          </a:p>
        </p:txBody>
      </p:sp>
      <p:cxnSp>
        <p:nvCxnSpPr>
          <p:cNvPr id="75" name="Straight Connector 74"/>
          <p:cNvCxnSpPr/>
          <p:nvPr/>
        </p:nvCxnSpPr>
        <p:spPr>
          <a:xfrm>
            <a:off x="1021451" y="3556160"/>
            <a:ext cx="0" cy="10968330"/>
          </a:xfrm>
          <a:prstGeom prst="line">
            <a:avLst/>
          </a:prstGeom>
        </p:spPr>
        <p:style>
          <a:lnRef idx="2">
            <a:schemeClr val="dk1"/>
          </a:lnRef>
          <a:fillRef idx="0">
            <a:schemeClr val="dk1"/>
          </a:fillRef>
          <a:effectRef idx="1">
            <a:schemeClr val="dk1"/>
          </a:effectRef>
          <a:fontRef idx="minor">
            <a:schemeClr val="tx1"/>
          </a:fontRef>
        </p:style>
      </p:cxnSp>
      <p:sp>
        <p:nvSpPr>
          <p:cNvPr id="82" name="TextBox 81"/>
          <p:cNvSpPr txBox="1"/>
          <p:nvPr/>
        </p:nvSpPr>
        <p:spPr>
          <a:xfrm rot="16200000">
            <a:off x="-1694402" y="15203725"/>
            <a:ext cx="5426560" cy="861774"/>
          </a:xfrm>
          <a:prstGeom prst="rect">
            <a:avLst/>
          </a:prstGeom>
          <a:noFill/>
        </p:spPr>
        <p:txBody>
          <a:bodyPr wrap="square" rtlCol="0">
            <a:spAutoFit/>
          </a:bodyPr>
          <a:lstStyle/>
          <a:p>
            <a:r>
              <a:rPr lang="en-US" sz="5000" b="1" dirty="0"/>
              <a:t>1 meter</a:t>
            </a:r>
          </a:p>
        </p:txBody>
      </p:sp>
      <p:cxnSp>
        <p:nvCxnSpPr>
          <p:cNvPr id="88" name="Straight Connector 87"/>
          <p:cNvCxnSpPr/>
          <p:nvPr/>
        </p:nvCxnSpPr>
        <p:spPr>
          <a:xfrm>
            <a:off x="1052983" y="18708173"/>
            <a:ext cx="39504" cy="13568689"/>
          </a:xfrm>
          <a:prstGeom prst="line">
            <a:avLst/>
          </a:prstGeom>
        </p:spPr>
        <p:style>
          <a:lnRef idx="2">
            <a:schemeClr val="dk1"/>
          </a:lnRef>
          <a:fillRef idx="0">
            <a:schemeClr val="dk1"/>
          </a:fillRef>
          <a:effectRef idx="1">
            <a:schemeClr val="dk1"/>
          </a:effectRef>
          <a:fontRef idx="minor">
            <a:schemeClr val="tx1"/>
          </a:fontRef>
        </p:style>
      </p:cxnSp>
      <p:sp>
        <p:nvSpPr>
          <p:cNvPr id="92" name="TextBox 91"/>
          <p:cNvSpPr txBox="1"/>
          <p:nvPr/>
        </p:nvSpPr>
        <p:spPr>
          <a:xfrm>
            <a:off x="17205817" y="35227429"/>
            <a:ext cx="5426560" cy="861774"/>
          </a:xfrm>
          <a:prstGeom prst="rect">
            <a:avLst/>
          </a:prstGeom>
          <a:noFill/>
        </p:spPr>
        <p:txBody>
          <a:bodyPr wrap="square" rtlCol="0">
            <a:spAutoFit/>
          </a:bodyPr>
          <a:lstStyle/>
          <a:p>
            <a:r>
              <a:rPr lang="en-US" sz="5000" b="1" dirty="0"/>
              <a:t>1 meter</a:t>
            </a:r>
          </a:p>
        </p:txBody>
      </p:sp>
      <p:cxnSp>
        <p:nvCxnSpPr>
          <p:cNvPr id="93" name="Straight Connector 92"/>
          <p:cNvCxnSpPr/>
          <p:nvPr/>
        </p:nvCxnSpPr>
        <p:spPr>
          <a:xfrm flipH="1">
            <a:off x="7408434" y="35695088"/>
            <a:ext cx="8966836" cy="2353"/>
          </a:xfrm>
          <a:prstGeom prst="line">
            <a:avLst/>
          </a:prstGeom>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H="1">
            <a:off x="20426935" y="35699329"/>
            <a:ext cx="8966836" cy="2353"/>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59417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247</TotalTime>
  <Words>717</Words>
  <Application>Microsoft Office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Roboto Condensed</vt:lpstr>
      <vt:lpstr>Roboto Condensed Bold</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Nikitha s</dc:creator>
  <cp:lastModifiedBy>User</cp:lastModifiedBy>
  <cp:revision>10</cp:revision>
  <dcterms:created xsi:type="dcterms:W3CDTF">2025-11-24T08:39:31Z</dcterms:created>
  <dcterms:modified xsi:type="dcterms:W3CDTF">2025-12-06T09:13:35Z</dcterms:modified>
</cp:coreProperties>
</file>